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27"/>
  </p:notesMasterIdLst>
  <p:sldIdLst>
    <p:sldId id="256" r:id="rId2"/>
    <p:sldId id="283" r:id="rId3"/>
    <p:sldId id="257" r:id="rId4"/>
    <p:sldId id="258" r:id="rId5"/>
    <p:sldId id="259" r:id="rId6"/>
    <p:sldId id="279" r:id="rId7"/>
    <p:sldId id="260" r:id="rId8"/>
    <p:sldId id="265" r:id="rId9"/>
    <p:sldId id="291" r:id="rId10"/>
    <p:sldId id="295" r:id="rId11"/>
    <p:sldId id="266" r:id="rId12"/>
    <p:sldId id="263" r:id="rId13"/>
    <p:sldId id="287" r:id="rId14"/>
    <p:sldId id="288" r:id="rId15"/>
    <p:sldId id="289" r:id="rId16"/>
    <p:sldId id="290" r:id="rId17"/>
    <p:sldId id="293" r:id="rId18"/>
    <p:sldId id="262" r:id="rId19"/>
    <p:sldId id="301" r:id="rId20"/>
    <p:sldId id="302" r:id="rId21"/>
    <p:sldId id="304" r:id="rId22"/>
    <p:sldId id="303" r:id="rId23"/>
    <p:sldId id="292" r:id="rId24"/>
    <p:sldId id="282" r:id="rId25"/>
    <p:sldId id="277" r:id="rId26"/>
  </p:sldIdLst>
  <p:sldSz cx="12192000" cy="6858000"/>
  <p:notesSz cx="6858000" cy="9144000"/>
  <p:embeddedFontLst>
    <p:embeddedFont>
      <p:font typeface="Abril Fatface" panose="02000503000000020003" pitchFamily="2" charset="0"/>
      <p:regular r:id="rId28"/>
    </p:embeddedFont>
    <p:embeddedFont>
      <p:font typeface="Aldrich" panose="02000000000000000000" pitchFamily="2" charset="0"/>
      <p:regular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  <p:embeddedFont>
      <p:font typeface="Roboto Mono" panose="00000009000000000000" pitchFamily="49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99" autoAdjust="0"/>
    <p:restoredTop sz="94660"/>
  </p:normalViewPr>
  <p:slideViewPr>
    <p:cSldViewPr snapToGrid="0">
      <p:cViewPr>
        <p:scale>
          <a:sx n="100" d="100"/>
          <a:sy n="100" d="100"/>
        </p:scale>
        <p:origin x="437" y="-38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>
          <a:extLst>
            <a:ext uri="{FF2B5EF4-FFF2-40B4-BE49-F238E27FC236}">
              <a16:creationId xmlns:a16="http://schemas.microsoft.com/office/drawing/2014/main" id="{5E1A3FDF-F59C-9ABF-A6FB-190E99CD1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3a4d1c76c4_0_373:notes">
            <a:extLst>
              <a:ext uri="{FF2B5EF4-FFF2-40B4-BE49-F238E27FC236}">
                <a16:creationId xmlns:a16="http://schemas.microsoft.com/office/drawing/2014/main" id="{C21C867E-A70D-E5F8-B562-CBA30CF745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3a4d1c76c4_0_373:notes">
            <a:extLst>
              <a:ext uri="{FF2B5EF4-FFF2-40B4-BE49-F238E27FC236}">
                <a16:creationId xmlns:a16="http://schemas.microsoft.com/office/drawing/2014/main" id="{58E19EE6-17EE-9486-EEB5-5F7E271A6E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7909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073618e6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073618e6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>
          <a:extLst>
            <a:ext uri="{FF2B5EF4-FFF2-40B4-BE49-F238E27FC236}">
              <a16:creationId xmlns:a16="http://schemas.microsoft.com/office/drawing/2014/main" id="{3554DED0-73C8-3A96-FB52-CD1DF085F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>
            <a:extLst>
              <a:ext uri="{FF2B5EF4-FFF2-40B4-BE49-F238E27FC236}">
                <a16:creationId xmlns:a16="http://schemas.microsoft.com/office/drawing/2014/main" id="{87124F63-30AF-2BE8-07A0-A865B41E2A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>
            <a:extLst>
              <a:ext uri="{FF2B5EF4-FFF2-40B4-BE49-F238E27FC236}">
                <a16:creationId xmlns:a16="http://schemas.microsoft.com/office/drawing/2014/main" id="{664138DD-4D85-6486-346F-9A22DEF11E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6882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>
          <a:extLst>
            <a:ext uri="{FF2B5EF4-FFF2-40B4-BE49-F238E27FC236}">
              <a16:creationId xmlns:a16="http://schemas.microsoft.com/office/drawing/2014/main" id="{40A879B1-4381-0895-932A-4441F678F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>
            <a:extLst>
              <a:ext uri="{FF2B5EF4-FFF2-40B4-BE49-F238E27FC236}">
                <a16:creationId xmlns:a16="http://schemas.microsoft.com/office/drawing/2014/main" id="{14DB2D0C-CE54-A639-B4E4-48903AA899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>
            <a:extLst>
              <a:ext uri="{FF2B5EF4-FFF2-40B4-BE49-F238E27FC236}">
                <a16:creationId xmlns:a16="http://schemas.microsoft.com/office/drawing/2014/main" id="{010E76F0-71A2-887E-EE01-B7A6B55A5C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80287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>
          <a:extLst>
            <a:ext uri="{FF2B5EF4-FFF2-40B4-BE49-F238E27FC236}">
              <a16:creationId xmlns:a16="http://schemas.microsoft.com/office/drawing/2014/main" id="{8C369AE4-E371-680F-8864-90D73BC83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>
            <a:extLst>
              <a:ext uri="{FF2B5EF4-FFF2-40B4-BE49-F238E27FC236}">
                <a16:creationId xmlns:a16="http://schemas.microsoft.com/office/drawing/2014/main" id="{EFE4832C-6128-3DD4-AB8E-F0F0E89355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>
            <a:extLst>
              <a:ext uri="{FF2B5EF4-FFF2-40B4-BE49-F238E27FC236}">
                <a16:creationId xmlns:a16="http://schemas.microsoft.com/office/drawing/2014/main" id="{795B57F4-C84A-B4DC-0E31-30E42EF0F5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8095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>
          <a:extLst>
            <a:ext uri="{FF2B5EF4-FFF2-40B4-BE49-F238E27FC236}">
              <a16:creationId xmlns:a16="http://schemas.microsoft.com/office/drawing/2014/main" id="{8CDD53CC-F052-FF55-3B16-192200490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>
            <a:extLst>
              <a:ext uri="{FF2B5EF4-FFF2-40B4-BE49-F238E27FC236}">
                <a16:creationId xmlns:a16="http://schemas.microsoft.com/office/drawing/2014/main" id="{3DB5EFFA-2370-EE61-900F-72DB0C0A9F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>
            <a:extLst>
              <a:ext uri="{FF2B5EF4-FFF2-40B4-BE49-F238E27FC236}">
                <a16:creationId xmlns:a16="http://schemas.microsoft.com/office/drawing/2014/main" id="{BCE2FCA2-D848-9E54-CE1A-250576A5FB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5326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>
          <a:extLst>
            <a:ext uri="{FF2B5EF4-FFF2-40B4-BE49-F238E27FC236}">
              <a16:creationId xmlns:a16="http://schemas.microsoft.com/office/drawing/2014/main" id="{DA9492E3-0AEF-03C7-A227-5BF8E696B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073618e60_0_31:notes">
            <a:extLst>
              <a:ext uri="{FF2B5EF4-FFF2-40B4-BE49-F238E27FC236}">
                <a16:creationId xmlns:a16="http://schemas.microsoft.com/office/drawing/2014/main" id="{054303C3-57F3-0E75-0BD4-11980CB75C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a073618e60_0_31:notes">
            <a:extLst>
              <a:ext uri="{FF2B5EF4-FFF2-40B4-BE49-F238E27FC236}">
                <a16:creationId xmlns:a16="http://schemas.microsoft.com/office/drawing/2014/main" id="{5AD12507-00DB-1B85-9EFE-23DF74496E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08792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073618e6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073618e6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>
          <a:extLst>
            <a:ext uri="{FF2B5EF4-FFF2-40B4-BE49-F238E27FC236}">
              <a16:creationId xmlns:a16="http://schemas.microsoft.com/office/drawing/2014/main" id="{56E5B513-84A1-55B5-26A6-18A1788BF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073618e60_0_80:notes">
            <a:extLst>
              <a:ext uri="{FF2B5EF4-FFF2-40B4-BE49-F238E27FC236}">
                <a16:creationId xmlns:a16="http://schemas.microsoft.com/office/drawing/2014/main" id="{3D5DC6B9-7742-80F7-EB91-17DCE1F637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073618e60_0_80:notes">
            <a:extLst>
              <a:ext uri="{FF2B5EF4-FFF2-40B4-BE49-F238E27FC236}">
                <a16:creationId xmlns:a16="http://schemas.microsoft.com/office/drawing/2014/main" id="{EAFF1AA4-63A2-9B2E-C11D-71F404731E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3802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>
          <a:extLst>
            <a:ext uri="{FF2B5EF4-FFF2-40B4-BE49-F238E27FC236}">
              <a16:creationId xmlns:a16="http://schemas.microsoft.com/office/drawing/2014/main" id="{B7AF62D5-DD69-64DA-8844-EB53295D6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073618e60_0_121:notes">
            <a:extLst>
              <a:ext uri="{FF2B5EF4-FFF2-40B4-BE49-F238E27FC236}">
                <a16:creationId xmlns:a16="http://schemas.microsoft.com/office/drawing/2014/main" id="{321DB8D3-FFC5-8869-987F-425C2DE0A7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073618e60_0_121:notes">
            <a:extLst>
              <a:ext uri="{FF2B5EF4-FFF2-40B4-BE49-F238E27FC236}">
                <a16:creationId xmlns:a16="http://schemas.microsoft.com/office/drawing/2014/main" id="{905E404A-27A8-58A0-6E00-B0C06A4329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31419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>
          <a:extLst>
            <a:ext uri="{FF2B5EF4-FFF2-40B4-BE49-F238E27FC236}">
              <a16:creationId xmlns:a16="http://schemas.microsoft.com/office/drawing/2014/main" id="{E9263EB9-A4AE-70D5-5AF3-B7B133D08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073618e60_0_80:notes">
            <a:extLst>
              <a:ext uri="{FF2B5EF4-FFF2-40B4-BE49-F238E27FC236}">
                <a16:creationId xmlns:a16="http://schemas.microsoft.com/office/drawing/2014/main" id="{6802ED3C-B683-2200-76D3-2F7A0A1CA3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073618e60_0_80:notes">
            <a:extLst>
              <a:ext uri="{FF2B5EF4-FFF2-40B4-BE49-F238E27FC236}">
                <a16:creationId xmlns:a16="http://schemas.microsoft.com/office/drawing/2014/main" id="{553DBA43-4C5D-2FBC-A875-7C5232AA14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7589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>
          <a:extLst>
            <a:ext uri="{FF2B5EF4-FFF2-40B4-BE49-F238E27FC236}">
              <a16:creationId xmlns:a16="http://schemas.microsoft.com/office/drawing/2014/main" id="{1C603726-DDA6-8D07-5804-6395F8CED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073618e60_0_80:notes">
            <a:extLst>
              <a:ext uri="{FF2B5EF4-FFF2-40B4-BE49-F238E27FC236}">
                <a16:creationId xmlns:a16="http://schemas.microsoft.com/office/drawing/2014/main" id="{EB953B2F-5E75-1B28-D4BF-DBF3814B05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073618e60_0_80:notes">
            <a:extLst>
              <a:ext uri="{FF2B5EF4-FFF2-40B4-BE49-F238E27FC236}">
                <a16:creationId xmlns:a16="http://schemas.microsoft.com/office/drawing/2014/main" id="{AA9CE7F2-9AAE-ADE6-3CFF-38DE395880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36066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>
          <a:extLst>
            <a:ext uri="{FF2B5EF4-FFF2-40B4-BE49-F238E27FC236}">
              <a16:creationId xmlns:a16="http://schemas.microsoft.com/office/drawing/2014/main" id="{D3C6D3D1-5462-6A36-4BBE-466358F3E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073618e60_0_80:notes">
            <a:extLst>
              <a:ext uri="{FF2B5EF4-FFF2-40B4-BE49-F238E27FC236}">
                <a16:creationId xmlns:a16="http://schemas.microsoft.com/office/drawing/2014/main" id="{02E9E529-8939-D7FB-9D98-978B314A35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073618e60_0_80:notes">
            <a:extLst>
              <a:ext uri="{FF2B5EF4-FFF2-40B4-BE49-F238E27FC236}">
                <a16:creationId xmlns:a16="http://schemas.microsoft.com/office/drawing/2014/main" id="{EB829F23-1DB9-C094-1ED8-157DD8A3B1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92166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>
          <a:extLst>
            <a:ext uri="{FF2B5EF4-FFF2-40B4-BE49-F238E27FC236}">
              <a16:creationId xmlns:a16="http://schemas.microsoft.com/office/drawing/2014/main" id="{78D9B010-0CBB-7350-2AB0-E85157FF4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3a4d1c76c4_0_373:notes">
            <a:extLst>
              <a:ext uri="{FF2B5EF4-FFF2-40B4-BE49-F238E27FC236}">
                <a16:creationId xmlns:a16="http://schemas.microsoft.com/office/drawing/2014/main" id="{7EA369FA-3131-E914-DAE6-14B72D2689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3a4d1c76c4_0_373:notes">
            <a:extLst>
              <a:ext uri="{FF2B5EF4-FFF2-40B4-BE49-F238E27FC236}">
                <a16:creationId xmlns:a16="http://schemas.microsoft.com/office/drawing/2014/main" id="{D5889E75-2DF3-4983-A872-00EA41B6EC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1942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>
          <a:extLst>
            <a:ext uri="{FF2B5EF4-FFF2-40B4-BE49-F238E27FC236}">
              <a16:creationId xmlns:a16="http://schemas.microsoft.com/office/drawing/2014/main" id="{CD271B76-0866-8399-0D28-0EA76C51A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a073618e60_0_63:notes">
            <a:extLst>
              <a:ext uri="{FF2B5EF4-FFF2-40B4-BE49-F238E27FC236}">
                <a16:creationId xmlns:a16="http://schemas.microsoft.com/office/drawing/2014/main" id="{02DE4269-A811-B724-ADEC-E7764B0B03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a073618e60_0_63:notes">
            <a:extLst>
              <a:ext uri="{FF2B5EF4-FFF2-40B4-BE49-F238E27FC236}">
                <a16:creationId xmlns:a16="http://schemas.microsoft.com/office/drawing/2014/main" id="{022FF508-4C9D-379A-3069-DC50BCC78B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3818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a073618e60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a073618e60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>
          <a:extLst>
            <a:ext uri="{FF2B5EF4-FFF2-40B4-BE49-F238E27FC236}">
              <a16:creationId xmlns:a16="http://schemas.microsoft.com/office/drawing/2014/main" id="{85EFEB0C-5506-B0CA-5534-563007EA5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a073618e60_0_42:notes">
            <a:extLst>
              <a:ext uri="{FF2B5EF4-FFF2-40B4-BE49-F238E27FC236}">
                <a16:creationId xmlns:a16="http://schemas.microsoft.com/office/drawing/2014/main" id="{B7D838FB-DAE7-A83E-B534-76FB713418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a073618e60_0_42:notes">
            <a:extLst>
              <a:ext uri="{FF2B5EF4-FFF2-40B4-BE49-F238E27FC236}">
                <a16:creationId xmlns:a16="http://schemas.microsoft.com/office/drawing/2014/main" id="{52788E05-A071-A4FA-01DE-40631D29C3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7104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3a4d1c76c4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3a4d1c76c4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>
          <a:extLst>
            <a:ext uri="{FF2B5EF4-FFF2-40B4-BE49-F238E27FC236}">
              <a16:creationId xmlns:a16="http://schemas.microsoft.com/office/drawing/2014/main" id="{B1C98AD1-E3DF-A1E2-6315-21501D68B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073618e60_0_31:notes">
            <a:extLst>
              <a:ext uri="{FF2B5EF4-FFF2-40B4-BE49-F238E27FC236}">
                <a16:creationId xmlns:a16="http://schemas.microsoft.com/office/drawing/2014/main" id="{456AA940-DDDB-1639-CF8D-9DF2314E5C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a073618e60_0_31:notes">
            <a:extLst>
              <a:ext uri="{FF2B5EF4-FFF2-40B4-BE49-F238E27FC236}">
                <a16:creationId xmlns:a16="http://schemas.microsoft.com/office/drawing/2014/main" id="{3C3140B8-4A22-764A-AF36-1FA0ABDC26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804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2"/>
          <p:cNvGrpSpPr/>
          <p:nvPr/>
        </p:nvGrpSpPr>
        <p:grpSpPr>
          <a:xfrm>
            <a:off x="852246" y="3768247"/>
            <a:ext cx="3707096" cy="1936167"/>
            <a:chOff x="2176863" y="4518413"/>
            <a:chExt cx="5362500" cy="1301975"/>
          </a:xfrm>
        </p:grpSpPr>
        <p:sp>
          <p:nvSpPr>
            <p:cNvPr id="45" name="Google Shape;45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2"/>
          <p:cNvGrpSpPr/>
          <p:nvPr/>
        </p:nvGrpSpPr>
        <p:grpSpPr>
          <a:xfrm>
            <a:off x="987983" y="3878297"/>
            <a:ext cx="635280" cy="147600"/>
            <a:chOff x="2147366" y="4139382"/>
            <a:chExt cx="635280" cy="147600"/>
          </a:xfrm>
        </p:grpSpPr>
        <p:sp>
          <p:nvSpPr>
            <p:cNvPr id="48" name="Google Shape;48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51;p2"/>
          <p:cNvSpPr/>
          <p:nvPr/>
        </p:nvSpPr>
        <p:spPr>
          <a:xfrm>
            <a:off x="1618138" y="949638"/>
            <a:ext cx="8893200" cy="41094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" name="Google Shape;52;p2"/>
          <p:cNvGrpSpPr/>
          <p:nvPr/>
        </p:nvGrpSpPr>
        <p:grpSpPr>
          <a:xfrm>
            <a:off x="1771384" y="1059747"/>
            <a:ext cx="635280" cy="147600"/>
            <a:chOff x="2147366" y="4139382"/>
            <a:chExt cx="635280" cy="147600"/>
          </a:xfrm>
        </p:grpSpPr>
        <p:sp>
          <p:nvSpPr>
            <p:cNvPr id="53" name="Google Shape;53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5520051" y="4606376"/>
            <a:ext cx="5362500" cy="1301975"/>
            <a:chOff x="2176863" y="4518413"/>
            <a:chExt cx="5362500" cy="1301975"/>
          </a:xfrm>
        </p:grpSpPr>
        <p:sp>
          <p:nvSpPr>
            <p:cNvPr id="57" name="Google Shape;57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" name="Google Shape;59;p2"/>
          <p:cNvGrpSpPr/>
          <p:nvPr/>
        </p:nvGrpSpPr>
        <p:grpSpPr>
          <a:xfrm>
            <a:off x="5655734" y="4716497"/>
            <a:ext cx="635280" cy="147600"/>
            <a:chOff x="2147366" y="4139382"/>
            <a:chExt cx="635280" cy="147600"/>
          </a:xfrm>
        </p:grpSpPr>
        <p:sp>
          <p:nvSpPr>
            <p:cNvPr id="60" name="Google Shape;60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2"/>
          <p:cNvSpPr txBox="1">
            <a:spLocks noGrp="1"/>
          </p:cNvSpPr>
          <p:nvPr>
            <p:ph type="title"/>
          </p:nvPr>
        </p:nvSpPr>
        <p:spPr>
          <a:xfrm>
            <a:off x="2176875" y="1137800"/>
            <a:ext cx="6796800" cy="322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64" name="Google Shape;64;p2"/>
          <p:cNvSpPr txBox="1">
            <a:spLocks noGrp="1"/>
          </p:cNvSpPr>
          <p:nvPr>
            <p:ph type="subTitle" idx="1"/>
          </p:nvPr>
        </p:nvSpPr>
        <p:spPr>
          <a:xfrm>
            <a:off x="5733525" y="4974200"/>
            <a:ext cx="4935600" cy="79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2100"/>
              </a:spcBef>
              <a:spcAft>
                <a:spcPts val="210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8 Custom Layout 1">
  <p:cSld name="CUSTOM_17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0"/>
          <p:cNvSpPr/>
          <p:nvPr/>
        </p:nvSpPr>
        <p:spPr>
          <a:xfrm>
            <a:off x="1136725" y="10897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2" name="Google Shape;352;p20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353" name="Google Shape;353;p2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6" name="Google Shape;356;p20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0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8" name="Google Shape;358;p20"/>
          <p:cNvGrpSpPr/>
          <p:nvPr/>
        </p:nvGrpSpPr>
        <p:grpSpPr>
          <a:xfrm>
            <a:off x="7242946" y="2331434"/>
            <a:ext cx="635280" cy="147600"/>
            <a:chOff x="2147366" y="4139382"/>
            <a:chExt cx="635280" cy="147600"/>
          </a:xfrm>
        </p:grpSpPr>
        <p:sp>
          <p:nvSpPr>
            <p:cNvPr id="359" name="Google Shape;359;p2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2" name="Google Shape;362;p20"/>
          <p:cNvSpPr txBox="1">
            <a:spLocks noGrp="1"/>
          </p:cNvSpPr>
          <p:nvPr>
            <p:ph type="subTitle" idx="1"/>
          </p:nvPr>
        </p:nvSpPr>
        <p:spPr>
          <a:xfrm>
            <a:off x="1499300" y="4082675"/>
            <a:ext cx="58734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63" name="Google Shape;363;p20"/>
          <p:cNvSpPr txBox="1">
            <a:spLocks noGrp="1"/>
          </p:cNvSpPr>
          <p:nvPr>
            <p:ph type="title"/>
          </p:nvPr>
        </p:nvSpPr>
        <p:spPr>
          <a:xfrm>
            <a:off x="1499300" y="1557075"/>
            <a:ext cx="5873400" cy="2446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64" name="Google Shape;364;p20"/>
          <p:cNvSpPr txBox="1">
            <a:spLocks noGrp="1"/>
          </p:cNvSpPr>
          <p:nvPr>
            <p:ph type="body" idx="2"/>
          </p:nvPr>
        </p:nvSpPr>
        <p:spPr>
          <a:xfrm>
            <a:off x="7372700" y="3014400"/>
            <a:ext cx="3167700" cy="106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>
  <p:cSld name="CUSTOM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1136725" y="10897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" name="Google Shape;69;p4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70" name="Google Shape;70;p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73;p4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4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" name="Google Shape;75;p4"/>
          <p:cNvGrpSpPr/>
          <p:nvPr/>
        </p:nvGrpSpPr>
        <p:grpSpPr>
          <a:xfrm>
            <a:off x="7242946" y="2331434"/>
            <a:ext cx="635280" cy="147600"/>
            <a:chOff x="2147366" y="4139382"/>
            <a:chExt cx="635280" cy="147600"/>
          </a:xfrm>
        </p:grpSpPr>
        <p:sp>
          <p:nvSpPr>
            <p:cNvPr id="76" name="Google Shape;76;p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" name="Google Shape;79;p4"/>
          <p:cNvSpPr txBox="1">
            <a:spLocks noGrp="1"/>
          </p:cNvSpPr>
          <p:nvPr>
            <p:ph type="title"/>
          </p:nvPr>
        </p:nvSpPr>
        <p:spPr>
          <a:xfrm>
            <a:off x="1462450" y="1795650"/>
            <a:ext cx="5322600" cy="105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80" name="Google Shape;80;p4"/>
          <p:cNvSpPr txBox="1">
            <a:spLocks noGrp="1"/>
          </p:cNvSpPr>
          <p:nvPr>
            <p:ph type="body" idx="1"/>
          </p:nvPr>
        </p:nvSpPr>
        <p:spPr>
          <a:xfrm>
            <a:off x="1462425" y="2898225"/>
            <a:ext cx="5322600" cy="253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r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Talking Points">
  <p:cSld name="CUSTOM_2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5"/>
          <p:cNvGrpSpPr/>
          <p:nvPr/>
        </p:nvGrpSpPr>
        <p:grpSpPr>
          <a:xfrm>
            <a:off x="8201100" y="4138775"/>
            <a:ext cx="3509100" cy="2030700"/>
            <a:chOff x="8115925" y="1776575"/>
            <a:chExt cx="3509100" cy="2030700"/>
          </a:xfrm>
        </p:grpSpPr>
        <p:sp>
          <p:nvSpPr>
            <p:cNvPr id="83" name="Google Shape;83;p5"/>
            <p:cNvSpPr/>
            <p:nvPr/>
          </p:nvSpPr>
          <p:spPr>
            <a:xfrm>
              <a:off x="8115925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4" name="Google Shape;84;p5"/>
            <p:cNvGrpSpPr/>
            <p:nvPr/>
          </p:nvGrpSpPr>
          <p:grpSpPr>
            <a:xfrm>
              <a:off x="8251596" y="1886684"/>
              <a:ext cx="635280" cy="147600"/>
              <a:chOff x="2147366" y="4139382"/>
              <a:chExt cx="635280" cy="147600"/>
            </a:xfrm>
          </p:grpSpPr>
          <p:sp>
            <p:nvSpPr>
              <p:cNvPr id="85" name="Google Shape;85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8" name="Google Shape;88;p5"/>
          <p:cNvGrpSpPr/>
          <p:nvPr/>
        </p:nvGrpSpPr>
        <p:grpSpPr>
          <a:xfrm>
            <a:off x="481800" y="4138775"/>
            <a:ext cx="3509100" cy="2030700"/>
            <a:chOff x="396625" y="1776575"/>
            <a:chExt cx="3509100" cy="2030700"/>
          </a:xfrm>
        </p:grpSpPr>
        <p:sp>
          <p:nvSpPr>
            <p:cNvPr id="89" name="Google Shape;89;p5"/>
            <p:cNvSpPr/>
            <p:nvPr/>
          </p:nvSpPr>
          <p:spPr>
            <a:xfrm>
              <a:off x="396625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" name="Google Shape;90;p5"/>
            <p:cNvGrpSpPr/>
            <p:nvPr/>
          </p:nvGrpSpPr>
          <p:grpSpPr>
            <a:xfrm>
              <a:off x="532296" y="1886684"/>
              <a:ext cx="635280" cy="147600"/>
              <a:chOff x="2147366" y="4139382"/>
              <a:chExt cx="635280" cy="147600"/>
            </a:xfrm>
          </p:grpSpPr>
          <p:sp>
            <p:nvSpPr>
              <p:cNvPr id="91" name="Google Shape;91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4" name="Google Shape;94;p5"/>
          <p:cNvGrpSpPr/>
          <p:nvPr/>
        </p:nvGrpSpPr>
        <p:grpSpPr>
          <a:xfrm>
            <a:off x="4341450" y="4138775"/>
            <a:ext cx="3509100" cy="2030700"/>
            <a:chOff x="4234200" y="1776575"/>
            <a:chExt cx="3509100" cy="2030700"/>
          </a:xfrm>
        </p:grpSpPr>
        <p:sp>
          <p:nvSpPr>
            <p:cNvPr id="95" name="Google Shape;95;p5"/>
            <p:cNvSpPr/>
            <p:nvPr/>
          </p:nvSpPr>
          <p:spPr>
            <a:xfrm>
              <a:off x="4234200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" name="Google Shape;96;p5"/>
            <p:cNvGrpSpPr/>
            <p:nvPr/>
          </p:nvGrpSpPr>
          <p:grpSpPr>
            <a:xfrm>
              <a:off x="4369871" y="1886684"/>
              <a:ext cx="635280" cy="147600"/>
              <a:chOff x="2147366" y="4139382"/>
              <a:chExt cx="635280" cy="147600"/>
            </a:xfrm>
          </p:grpSpPr>
          <p:sp>
            <p:nvSpPr>
              <p:cNvPr id="97" name="Google Shape;97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0" name="Google Shape;100;p5"/>
          <p:cNvGrpSpPr/>
          <p:nvPr/>
        </p:nvGrpSpPr>
        <p:grpSpPr>
          <a:xfrm>
            <a:off x="481800" y="1776575"/>
            <a:ext cx="3509100" cy="2030700"/>
            <a:chOff x="396625" y="1776575"/>
            <a:chExt cx="3509100" cy="2030700"/>
          </a:xfrm>
        </p:grpSpPr>
        <p:sp>
          <p:nvSpPr>
            <p:cNvPr id="101" name="Google Shape;101;p5"/>
            <p:cNvSpPr/>
            <p:nvPr/>
          </p:nvSpPr>
          <p:spPr>
            <a:xfrm>
              <a:off x="396625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2" name="Google Shape;102;p5"/>
            <p:cNvGrpSpPr/>
            <p:nvPr/>
          </p:nvGrpSpPr>
          <p:grpSpPr>
            <a:xfrm>
              <a:off x="532296" y="1886684"/>
              <a:ext cx="635280" cy="147600"/>
              <a:chOff x="2147366" y="4139382"/>
              <a:chExt cx="635280" cy="147600"/>
            </a:xfrm>
          </p:grpSpPr>
          <p:sp>
            <p:nvSpPr>
              <p:cNvPr id="103" name="Google Shape;103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6" name="Google Shape;106;p5"/>
          <p:cNvGrpSpPr/>
          <p:nvPr/>
        </p:nvGrpSpPr>
        <p:grpSpPr>
          <a:xfrm>
            <a:off x="8201100" y="1776575"/>
            <a:ext cx="3509100" cy="2030700"/>
            <a:chOff x="8115925" y="1776575"/>
            <a:chExt cx="3509100" cy="2030700"/>
          </a:xfrm>
        </p:grpSpPr>
        <p:sp>
          <p:nvSpPr>
            <p:cNvPr id="107" name="Google Shape;107;p5"/>
            <p:cNvSpPr/>
            <p:nvPr/>
          </p:nvSpPr>
          <p:spPr>
            <a:xfrm>
              <a:off x="8115925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" name="Google Shape;108;p5"/>
            <p:cNvGrpSpPr/>
            <p:nvPr/>
          </p:nvGrpSpPr>
          <p:grpSpPr>
            <a:xfrm>
              <a:off x="8251596" y="1886684"/>
              <a:ext cx="635280" cy="147600"/>
              <a:chOff x="2147366" y="4139382"/>
              <a:chExt cx="635280" cy="147600"/>
            </a:xfrm>
          </p:grpSpPr>
          <p:sp>
            <p:nvSpPr>
              <p:cNvPr id="109" name="Google Shape;109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2" name="Google Shape;112;p5"/>
          <p:cNvGrpSpPr/>
          <p:nvPr/>
        </p:nvGrpSpPr>
        <p:grpSpPr>
          <a:xfrm>
            <a:off x="4341450" y="1776575"/>
            <a:ext cx="3509100" cy="2030700"/>
            <a:chOff x="4234200" y="1776575"/>
            <a:chExt cx="3509100" cy="2030700"/>
          </a:xfrm>
        </p:grpSpPr>
        <p:sp>
          <p:nvSpPr>
            <p:cNvPr id="113" name="Google Shape;113;p5"/>
            <p:cNvSpPr/>
            <p:nvPr/>
          </p:nvSpPr>
          <p:spPr>
            <a:xfrm>
              <a:off x="4234200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4" name="Google Shape;114;p5"/>
            <p:cNvGrpSpPr/>
            <p:nvPr/>
          </p:nvGrpSpPr>
          <p:grpSpPr>
            <a:xfrm>
              <a:off x="4369871" y="1886684"/>
              <a:ext cx="635280" cy="147600"/>
              <a:chOff x="2147366" y="4139382"/>
              <a:chExt cx="635280" cy="147600"/>
            </a:xfrm>
          </p:grpSpPr>
          <p:sp>
            <p:nvSpPr>
              <p:cNvPr id="115" name="Google Shape;115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8" name="Google Shape;118;p5"/>
          <p:cNvSpPr txBox="1">
            <a:spLocks noGrp="1"/>
          </p:cNvSpPr>
          <p:nvPr>
            <p:ph type="title"/>
          </p:nvPr>
        </p:nvSpPr>
        <p:spPr>
          <a:xfrm>
            <a:off x="490775" y="523275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19" name="Google Shape;119;p5"/>
          <p:cNvSpPr txBox="1">
            <a:spLocks noGrp="1"/>
          </p:cNvSpPr>
          <p:nvPr>
            <p:ph type="body" idx="1"/>
          </p:nvPr>
        </p:nvSpPr>
        <p:spPr>
          <a:xfrm>
            <a:off x="575950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5"/>
          <p:cNvSpPr txBox="1">
            <a:spLocks noGrp="1"/>
          </p:cNvSpPr>
          <p:nvPr>
            <p:ph type="body" idx="2"/>
          </p:nvPr>
        </p:nvSpPr>
        <p:spPr>
          <a:xfrm>
            <a:off x="4418613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5"/>
          <p:cNvSpPr txBox="1">
            <a:spLocks noGrp="1"/>
          </p:cNvSpPr>
          <p:nvPr>
            <p:ph type="body" idx="3"/>
          </p:nvPr>
        </p:nvSpPr>
        <p:spPr>
          <a:xfrm>
            <a:off x="575950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2" name="Google Shape;122;p5"/>
          <p:cNvSpPr txBox="1">
            <a:spLocks noGrp="1"/>
          </p:cNvSpPr>
          <p:nvPr>
            <p:ph type="body" idx="4"/>
          </p:nvPr>
        </p:nvSpPr>
        <p:spPr>
          <a:xfrm>
            <a:off x="4418613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p5"/>
          <p:cNvSpPr txBox="1">
            <a:spLocks noGrp="1"/>
          </p:cNvSpPr>
          <p:nvPr>
            <p:ph type="title" idx="5"/>
          </p:nvPr>
        </p:nvSpPr>
        <p:spPr>
          <a:xfrm>
            <a:off x="9427075" y="41802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4" name="Google Shape;124;p5"/>
          <p:cNvSpPr txBox="1">
            <a:spLocks noGrp="1"/>
          </p:cNvSpPr>
          <p:nvPr>
            <p:ph type="title" idx="6"/>
          </p:nvPr>
        </p:nvSpPr>
        <p:spPr>
          <a:xfrm>
            <a:off x="4448700" y="2046600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5" name="Google Shape;125;p5"/>
          <p:cNvSpPr txBox="1">
            <a:spLocks noGrp="1"/>
          </p:cNvSpPr>
          <p:nvPr>
            <p:ph type="title" idx="7"/>
          </p:nvPr>
        </p:nvSpPr>
        <p:spPr>
          <a:xfrm>
            <a:off x="490775" y="4087659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6" name="Google Shape;126;p5"/>
          <p:cNvSpPr txBox="1">
            <a:spLocks noGrp="1"/>
          </p:cNvSpPr>
          <p:nvPr>
            <p:ph type="title" idx="8"/>
          </p:nvPr>
        </p:nvSpPr>
        <p:spPr>
          <a:xfrm>
            <a:off x="4448700" y="4087659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7" name="Google Shape;127;p5"/>
          <p:cNvSpPr txBox="1">
            <a:spLocks noGrp="1"/>
          </p:cNvSpPr>
          <p:nvPr>
            <p:ph type="body" idx="9"/>
          </p:nvPr>
        </p:nvSpPr>
        <p:spPr>
          <a:xfrm>
            <a:off x="8299375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5"/>
          <p:cNvSpPr txBox="1">
            <a:spLocks noGrp="1"/>
          </p:cNvSpPr>
          <p:nvPr>
            <p:ph type="body" idx="13"/>
          </p:nvPr>
        </p:nvSpPr>
        <p:spPr>
          <a:xfrm>
            <a:off x="8299375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5"/>
          <p:cNvSpPr txBox="1">
            <a:spLocks noGrp="1"/>
          </p:cNvSpPr>
          <p:nvPr>
            <p:ph type="title" idx="14"/>
          </p:nvPr>
        </p:nvSpPr>
        <p:spPr>
          <a:xfrm>
            <a:off x="8406625" y="2046600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0" name="Google Shape;130;p5"/>
          <p:cNvSpPr txBox="1">
            <a:spLocks noGrp="1"/>
          </p:cNvSpPr>
          <p:nvPr>
            <p:ph type="title" idx="15"/>
          </p:nvPr>
        </p:nvSpPr>
        <p:spPr>
          <a:xfrm>
            <a:off x="8406625" y="4087659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>
  <p:cSld name="CUSTOM_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/>
          <p:nvPr/>
        </p:nvSpPr>
        <p:spPr>
          <a:xfrm>
            <a:off x="1119150" y="1089750"/>
            <a:ext cx="99537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" name="Google Shape;133;p6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134" name="Google Shape;134;p6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" name="Google Shape;137;p6"/>
          <p:cNvSpPr txBox="1">
            <a:spLocks noGrp="1"/>
          </p:cNvSpPr>
          <p:nvPr>
            <p:ph type="title"/>
          </p:nvPr>
        </p:nvSpPr>
        <p:spPr>
          <a:xfrm>
            <a:off x="3811700" y="2041663"/>
            <a:ext cx="63459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8" name="Google Shape;138;p6"/>
          <p:cNvSpPr txBox="1">
            <a:spLocks noGrp="1"/>
          </p:cNvSpPr>
          <p:nvPr>
            <p:ph type="body" idx="1"/>
          </p:nvPr>
        </p:nvSpPr>
        <p:spPr>
          <a:xfrm>
            <a:off x="2034300" y="4052838"/>
            <a:ext cx="8123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Two columns">
  <p:cSld name="CUSTOM_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/>
          <p:nvPr/>
        </p:nvSpPr>
        <p:spPr>
          <a:xfrm>
            <a:off x="6387975" y="1429625"/>
            <a:ext cx="4809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" name="Google Shape;141;p7"/>
          <p:cNvGrpSpPr/>
          <p:nvPr/>
        </p:nvGrpSpPr>
        <p:grpSpPr>
          <a:xfrm>
            <a:off x="6541221" y="1539734"/>
            <a:ext cx="635280" cy="147600"/>
            <a:chOff x="2147366" y="4139382"/>
            <a:chExt cx="635280" cy="147600"/>
          </a:xfrm>
        </p:grpSpPr>
        <p:sp>
          <p:nvSpPr>
            <p:cNvPr id="142" name="Google Shape;142;p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7"/>
          <p:cNvSpPr/>
          <p:nvPr/>
        </p:nvSpPr>
        <p:spPr>
          <a:xfrm>
            <a:off x="994425" y="1429625"/>
            <a:ext cx="4809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" name="Google Shape;146;p7"/>
          <p:cNvGrpSpPr/>
          <p:nvPr/>
        </p:nvGrpSpPr>
        <p:grpSpPr>
          <a:xfrm>
            <a:off x="1147671" y="1539734"/>
            <a:ext cx="635280" cy="147600"/>
            <a:chOff x="2147366" y="4139382"/>
            <a:chExt cx="635280" cy="147600"/>
          </a:xfrm>
        </p:grpSpPr>
        <p:sp>
          <p:nvSpPr>
            <p:cNvPr id="147" name="Google Shape;147;p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7"/>
          <p:cNvSpPr txBox="1">
            <a:spLocks noGrp="1"/>
          </p:cNvSpPr>
          <p:nvPr>
            <p:ph type="title"/>
          </p:nvPr>
        </p:nvSpPr>
        <p:spPr>
          <a:xfrm>
            <a:off x="994425" y="361575"/>
            <a:ext cx="10110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51" name="Google Shape;151;p7"/>
          <p:cNvSpPr txBox="1">
            <a:spLocks noGrp="1"/>
          </p:cNvSpPr>
          <p:nvPr>
            <p:ph type="body" idx="1"/>
          </p:nvPr>
        </p:nvSpPr>
        <p:spPr>
          <a:xfrm>
            <a:off x="1315075" y="2268525"/>
            <a:ext cx="4154400" cy="359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2" name="Google Shape;152;p7"/>
          <p:cNvSpPr txBox="1">
            <a:spLocks noGrp="1"/>
          </p:cNvSpPr>
          <p:nvPr>
            <p:ph type="body" idx="2"/>
          </p:nvPr>
        </p:nvSpPr>
        <p:spPr>
          <a:xfrm>
            <a:off x="6679275" y="2255000"/>
            <a:ext cx="4154400" cy="359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One column">
  <p:cSld name="CUSTOM_5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/>
          <p:nvPr/>
        </p:nvSpPr>
        <p:spPr>
          <a:xfrm>
            <a:off x="790075" y="890150"/>
            <a:ext cx="99537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5" name="Google Shape;155;p8"/>
          <p:cNvGrpSpPr/>
          <p:nvPr/>
        </p:nvGrpSpPr>
        <p:grpSpPr>
          <a:xfrm>
            <a:off x="943321" y="1000259"/>
            <a:ext cx="635280" cy="147600"/>
            <a:chOff x="2147366" y="4139382"/>
            <a:chExt cx="635280" cy="147600"/>
          </a:xfrm>
        </p:grpSpPr>
        <p:sp>
          <p:nvSpPr>
            <p:cNvPr id="156" name="Google Shape;156;p8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" name="Google Shape;159;p8"/>
          <p:cNvSpPr txBox="1">
            <a:spLocks noGrp="1"/>
          </p:cNvSpPr>
          <p:nvPr>
            <p:ph type="subTitle" idx="1"/>
          </p:nvPr>
        </p:nvSpPr>
        <p:spPr>
          <a:xfrm>
            <a:off x="920475" y="1895300"/>
            <a:ext cx="77940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60" name="Google Shape;160;p8"/>
          <p:cNvSpPr txBox="1">
            <a:spLocks noGrp="1"/>
          </p:cNvSpPr>
          <p:nvPr>
            <p:ph type="title"/>
          </p:nvPr>
        </p:nvSpPr>
        <p:spPr>
          <a:xfrm>
            <a:off x="920475" y="845500"/>
            <a:ext cx="7794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61" name="Google Shape;161;p8"/>
          <p:cNvSpPr txBox="1">
            <a:spLocks noGrp="1"/>
          </p:cNvSpPr>
          <p:nvPr>
            <p:ph type="body" idx="2"/>
          </p:nvPr>
        </p:nvSpPr>
        <p:spPr>
          <a:xfrm>
            <a:off x="920475" y="2555475"/>
            <a:ext cx="7794000" cy="343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 Quote">
  <p:cSld name="CUSTOM_6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/>
          <p:nvPr/>
        </p:nvSpPr>
        <p:spPr>
          <a:xfrm>
            <a:off x="666000" y="604225"/>
            <a:ext cx="10932600" cy="53514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4" name="Google Shape;164;p9"/>
          <p:cNvGrpSpPr/>
          <p:nvPr/>
        </p:nvGrpSpPr>
        <p:grpSpPr>
          <a:xfrm>
            <a:off x="819246" y="714334"/>
            <a:ext cx="635280" cy="147600"/>
            <a:chOff x="2147366" y="4139382"/>
            <a:chExt cx="635280" cy="147600"/>
          </a:xfrm>
        </p:grpSpPr>
        <p:sp>
          <p:nvSpPr>
            <p:cNvPr id="165" name="Google Shape;165;p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9"/>
          <p:cNvGrpSpPr/>
          <p:nvPr/>
        </p:nvGrpSpPr>
        <p:grpSpPr>
          <a:xfrm>
            <a:off x="8189023" y="5500363"/>
            <a:ext cx="3707096" cy="1137015"/>
            <a:chOff x="2176863" y="4518413"/>
            <a:chExt cx="5362500" cy="1301975"/>
          </a:xfrm>
        </p:grpSpPr>
        <p:sp>
          <p:nvSpPr>
            <p:cNvPr id="169" name="Google Shape;169;p9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" name="Google Shape;171;p9"/>
          <p:cNvGrpSpPr/>
          <p:nvPr/>
        </p:nvGrpSpPr>
        <p:grpSpPr>
          <a:xfrm>
            <a:off x="8324759" y="5610447"/>
            <a:ext cx="635280" cy="147600"/>
            <a:chOff x="2147366" y="4139382"/>
            <a:chExt cx="635280" cy="147600"/>
          </a:xfrm>
        </p:grpSpPr>
        <p:sp>
          <p:nvSpPr>
            <p:cNvPr id="172" name="Google Shape;172;p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9"/>
          <p:cNvSpPr txBox="1">
            <a:spLocks noGrp="1"/>
          </p:cNvSpPr>
          <p:nvPr>
            <p:ph type="title"/>
          </p:nvPr>
        </p:nvSpPr>
        <p:spPr>
          <a:xfrm>
            <a:off x="819250" y="1873525"/>
            <a:ext cx="10606800" cy="316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76" name="Google Shape;176;p9"/>
          <p:cNvSpPr txBox="1">
            <a:spLocks noGrp="1"/>
          </p:cNvSpPr>
          <p:nvPr>
            <p:ph type="subTitle" idx="1"/>
          </p:nvPr>
        </p:nvSpPr>
        <p:spPr>
          <a:xfrm>
            <a:off x="8070450" y="5758050"/>
            <a:ext cx="3754500" cy="717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hree columns">
  <p:cSld name="CUSTOM_8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"/>
          <p:cNvSpPr/>
          <p:nvPr/>
        </p:nvSpPr>
        <p:spPr>
          <a:xfrm>
            <a:off x="666000" y="1518625"/>
            <a:ext cx="10932600" cy="46206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6" name="Google Shape;186;p11"/>
          <p:cNvGrpSpPr/>
          <p:nvPr/>
        </p:nvGrpSpPr>
        <p:grpSpPr>
          <a:xfrm>
            <a:off x="819246" y="1628734"/>
            <a:ext cx="635280" cy="147600"/>
            <a:chOff x="2147366" y="4139382"/>
            <a:chExt cx="635280" cy="147600"/>
          </a:xfrm>
        </p:grpSpPr>
        <p:sp>
          <p:nvSpPr>
            <p:cNvPr id="187" name="Google Shape;187;p11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0" name="Google Shape;190;p11"/>
          <p:cNvSpPr txBox="1">
            <a:spLocks noGrp="1"/>
          </p:cNvSpPr>
          <p:nvPr>
            <p:ph type="subTitle" idx="1"/>
          </p:nvPr>
        </p:nvSpPr>
        <p:spPr>
          <a:xfrm>
            <a:off x="1217558" y="1800269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91" name="Google Shape;191;p11"/>
          <p:cNvSpPr txBox="1">
            <a:spLocks noGrp="1"/>
          </p:cNvSpPr>
          <p:nvPr>
            <p:ph type="subTitle" idx="2"/>
          </p:nvPr>
        </p:nvSpPr>
        <p:spPr>
          <a:xfrm>
            <a:off x="1217558" y="3100360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92" name="Google Shape;192;p11"/>
          <p:cNvSpPr txBox="1">
            <a:spLocks noGrp="1"/>
          </p:cNvSpPr>
          <p:nvPr>
            <p:ph type="subTitle" idx="3"/>
          </p:nvPr>
        </p:nvSpPr>
        <p:spPr>
          <a:xfrm>
            <a:off x="1217558" y="4400450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93" name="Google Shape;193;p11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94" name="Google Shape;194;p11"/>
          <p:cNvSpPr txBox="1">
            <a:spLocks noGrp="1"/>
          </p:cNvSpPr>
          <p:nvPr>
            <p:ph type="body" idx="4"/>
          </p:nvPr>
        </p:nvSpPr>
        <p:spPr>
          <a:xfrm>
            <a:off x="1217550" y="2238218"/>
            <a:ext cx="97551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95" name="Google Shape;195;p11"/>
          <p:cNvSpPr txBox="1">
            <a:spLocks noGrp="1"/>
          </p:cNvSpPr>
          <p:nvPr>
            <p:ph type="body" idx="5"/>
          </p:nvPr>
        </p:nvSpPr>
        <p:spPr>
          <a:xfrm>
            <a:off x="1217550" y="3526878"/>
            <a:ext cx="97551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96" name="Google Shape;196;p11"/>
          <p:cNvSpPr txBox="1">
            <a:spLocks noGrp="1"/>
          </p:cNvSpPr>
          <p:nvPr>
            <p:ph type="body" idx="6"/>
          </p:nvPr>
        </p:nvSpPr>
        <p:spPr>
          <a:xfrm>
            <a:off x="1217550" y="4813738"/>
            <a:ext cx="9756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 Text and Image">
  <p:cSld name="CUSTOM_9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"/>
          <p:cNvSpPr txBox="1">
            <a:spLocks noGrp="1"/>
          </p:cNvSpPr>
          <p:nvPr>
            <p:ph type="title"/>
          </p:nvPr>
        </p:nvSpPr>
        <p:spPr>
          <a:xfrm>
            <a:off x="411275" y="1727000"/>
            <a:ext cx="4458300" cy="237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>
            <a:endParaRPr/>
          </a:p>
        </p:txBody>
      </p:sp>
      <p:sp>
        <p:nvSpPr>
          <p:cNvPr id="231" name="Google Shape;231;p13"/>
          <p:cNvSpPr txBox="1">
            <a:spLocks noGrp="1"/>
          </p:cNvSpPr>
          <p:nvPr>
            <p:ph type="subTitle" idx="1"/>
          </p:nvPr>
        </p:nvSpPr>
        <p:spPr>
          <a:xfrm>
            <a:off x="411275" y="5029775"/>
            <a:ext cx="44583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429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oogle Shape;10;p1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11" name="Google Shape;11;p1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9" r:id="rId9"/>
    <p:sldLayoutId id="2147483666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2"/>
          <p:cNvSpPr txBox="1">
            <a:spLocks noGrp="1"/>
          </p:cNvSpPr>
          <p:nvPr>
            <p:ph type="title"/>
          </p:nvPr>
        </p:nvSpPr>
        <p:spPr>
          <a:xfrm>
            <a:off x="2523475" y="1607299"/>
            <a:ext cx="6796800" cy="290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SOLID</a:t>
            </a:r>
            <a:r>
              <a:rPr lang="en-US" sz="4400" b="1" dirty="0"/>
              <a:t>IFY </a:t>
            </a:r>
            <a:br>
              <a:rPr lang="en-US" sz="4400" b="1" dirty="0"/>
            </a:br>
            <a:r>
              <a:rPr lang="en-US" sz="4400" b="1" dirty="0"/>
              <a:t>YOUR </a:t>
            </a:r>
            <a:br>
              <a:rPr lang="en-US" sz="4400" b="1" dirty="0"/>
            </a:br>
            <a:r>
              <a:rPr lang="en-US" sz="4400" b="1" dirty="0"/>
              <a:t>TEST AUTOMATION !!!</a:t>
            </a:r>
            <a:endParaRPr sz="5000" dirty="0"/>
          </a:p>
        </p:txBody>
      </p:sp>
      <p:sp>
        <p:nvSpPr>
          <p:cNvPr id="381" name="Google Shape;381;p22"/>
          <p:cNvSpPr txBox="1">
            <a:spLocks noGrp="1"/>
          </p:cNvSpPr>
          <p:nvPr>
            <p:ph type="subTitle" idx="1"/>
          </p:nvPr>
        </p:nvSpPr>
        <p:spPr>
          <a:xfrm>
            <a:off x="5589036" y="4974200"/>
            <a:ext cx="5234473" cy="79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&lt;p&gt;</a:t>
            </a:r>
            <a:r>
              <a:rPr lang="en" dirty="0"/>
              <a:t> Design Principles for Test Engineers. </a:t>
            </a:r>
            <a:r>
              <a:rPr lang="en" dirty="0">
                <a:solidFill>
                  <a:schemeClr val="accent1"/>
                </a:solidFill>
              </a:rPr>
              <a:t>&lt;/p&gt;</a:t>
            </a:r>
            <a:endParaRPr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456">
          <a:extLst>
            <a:ext uri="{FF2B5EF4-FFF2-40B4-BE49-F238E27FC236}">
              <a16:creationId xmlns:a16="http://schemas.microsoft.com/office/drawing/2014/main" id="{E2620C3D-FD8D-2ABC-C5E5-F012B3D65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1">
            <a:extLst>
              <a:ext uri="{FF2B5EF4-FFF2-40B4-BE49-F238E27FC236}">
                <a16:creationId xmlns:a16="http://schemas.microsoft.com/office/drawing/2014/main" id="{2A4EA6CC-681A-D718-4891-B8B516A4FB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48800" y="4320136"/>
            <a:ext cx="8894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 dirty="0">
                <a:solidFill>
                  <a:schemeClr val="accent3"/>
                </a:solidFill>
              </a:rPr>
              <a:t>&lt;p&gt; Here were are going to see the different SOLID principles and its use cases in Test &lt;/p&gt;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58" name="Google Shape;458;p31">
            <a:extLst>
              <a:ext uri="{FF2B5EF4-FFF2-40B4-BE49-F238E27FC236}">
                <a16:creationId xmlns:a16="http://schemas.microsoft.com/office/drawing/2014/main" id="{19C3A87D-BA0E-253E-B955-83C51399FA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59300" y="2041675"/>
            <a:ext cx="7144688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dirty="0"/>
              <a:t>SOLID in Action: Real-Life Test </a:t>
            </a:r>
            <a:r>
              <a:rPr lang="en-US" sz="6800" dirty="0">
                <a:solidFill>
                  <a:schemeClr val="accent3"/>
                </a:solidFill>
              </a:rPr>
              <a:t>Use Cases </a:t>
            </a:r>
          </a:p>
        </p:txBody>
      </p:sp>
      <p:sp>
        <p:nvSpPr>
          <p:cNvPr id="459" name="Google Shape;459;p31">
            <a:extLst>
              <a:ext uri="{FF2B5EF4-FFF2-40B4-BE49-F238E27FC236}">
                <a16:creationId xmlns:a16="http://schemas.microsoft.com/office/drawing/2014/main" id="{5398F1A8-C911-226D-5DE7-BF96AE226E3F}"/>
              </a:ext>
            </a:extLst>
          </p:cNvPr>
          <p:cNvSpPr/>
          <p:nvPr/>
        </p:nvSpPr>
        <p:spPr>
          <a:xfrm>
            <a:off x="1663550" y="2130577"/>
            <a:ext cx="1858156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accent3"/>
                </a:solidFill>
                <a:latin typeface="Roboto Mono"/>
              </a:rPr>
              <a:t>0</a:t>
            </a:r>
            <a:r>
              <a:rPr lang="en-US" b="1" i="0" dirty="0">
                <a:ln>
                  <a:noFill/>
                </a:ln>
                <a:solidFill>
                  <a:schemeClr val="accent3"/>
                </a:solidFill>
                <a:latin typeface="Roboto Mono"/>
              </a:rPr>
              <a:t>4</a:t>
            </a:r>
            <a:endParaRPr b="1" i="0" dirty="0">
              <a:ln>
                <a:noFill/>
              </a:ln>
              <a:solidFill>
                <a:schemeClr val="accent3"/>
              </a:solidFill>
              <a:latin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3033690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32"/>
          <p:cNvPicPr preferRelativeResize="0"/>
          <p:nvPr/>
        </p:nvPicPr>
        <p:blipFill>
          <a:blip r:embed="rId3"/>
          <a:srcRect t="13899" b="13899"/>
          <a:stretch/>
        </p:blipFill>
        <p:spPr>
          <a:xfrm>
            <a:off x="2126126" y="1322363"/>
            <a:ext cx="8846674" cy="3351911"/>
          </a:xfrm>
          <a:prstGeom prst="roundRect">
            <a:avLst>
              <a:gd name="adj" fmla="val 3553"/>
            </a:avLst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</p:pic>
      <p:grpSp>
        <p:nvGrpSpPr>
          <p:cNvPr id="466" name="Google Shape;466;p32"/>
          <p:cNvGrpSpPr/>
          <p:nvPr/>
        </p:nvGrpSpPr>
        <p:grpSpPr>
          <a:xfrm>
            <a:off x="657396" y="768284"/>
            <a:ext cx="635280" cy="147600"/>
            <a:chOff x="2147366" y="4139382"/>
            <a:chExt cx="635280" cy="147600"/>
          </a:xfrm>
        </p:grpSpPr>
        <p:sp>
          <p:nvSpPr>
            <p:cNvPr id="467" name="Google Shape;467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0" name="Google Shape;470;p32"/>
          <p:cNvSpPr/>
          <p:nvPr/>
        </p:nvSpPr>
        <p:spPr>
          <a:xfrm>
            <a:off x="1137125" y="4974575"/>
            <a:ext cx="10932600" cy="1575000"/>
          </a:xfrm>
          <a:prstGeom prst="roundRect">
            <a:avLst>
              <a:gd name="adj" fmla="val 8638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32"/>
          <p:cNvSpPr txBox="1">
            <a:spLocks noGrp="1"/>
          </p:cNvSpPr>
          <p:nvPr>
            <p:ph type="body" idx="4294967295"/>
          </p:nvPr>
        </p:nvSpPr>
        <p:spPr>
          <a:xfrm>
            <a:off x="1260913" y="5048437"/>
            <a:ext cx="10577100" cy="9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r>
              <a:rPr lang="en-US" dirty="0"/>
              <a:t>SOLID is an acronym for five principles of object-oriented programming that help engineers write maintainable, flexible, and reusable code.</a:t>
            </a:r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lang="en-US" dirty="0"/>
          </a:p>
        </p:txBody>
      </p:sp>
      <p:grpSp>
        <p:nvGrpSpPr>
          <p:cNvPr id="472" name="Google Shape;472;p32"/>
          <p:cNvGrpSpPr/>
          <p:nvPr/>
        </p:nvGrpSpPr>
        <p:grpSpPr>
          <a:xfrm>
            <a:off x="1292671" y="5127284"/>
            <a:ext cx="635280" cy="147600"/>
            <a:chOff x="2147366" y="4139382"/>
            <a:chExt cx="635280" cy="147600"/>
          </a:xfrm>
        </p:grpSpPr>
        <p:sp>
          <p:nvSpPr>
            <p:cNvPr id="473" name="Google Shape;473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chemeClr val="bg1"/>
                </a:solidFill>
              </a:rPr>
              <a:t>Single Responsibility Principle </a:t>
            </a:r>
            <a:r>
              <a:rPr lang="en" sz="6000" dirty="0">
                <a:solidFill>
                  <a:schemeClr val="accent2"/>
                </a:solidFill>
              </a:rPr>
              <a:t>(SRP)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441" name="Google Shape;441;p29"/>
          <p:cNvSpPr txBox="1">
            <a:spLocks noGrp="1"/>
          </p:cNvSpPr>
          <p:nvPr>
            <p:ph type="subTitle" idx="1"/>
          </p:nvPr>
        </p:nvSpPr>
        <p:spPr>
          <a:xfrm>
            <a:off x="1217558" y="1800269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00"/>
              </a:spcAft>
            </a:pPr>
            <a:r>
              <a:rPr lang="en" dirty="0">
                <a:solidFill>
                  <a:schemeClr val="accent3"/>
                </a:solidFill>
              </a:rPr>
              <a:t>&lt;p&gt; </a:t>
            </a:r>
            <a:r>
              <a:rPr lang="en-IN" b="1" dirty="0"/>
              <a:t>One Job per Class!</a:t>
            </a:r>
            <a:r>
              <a:rPr lang="en" dirty="0"/>
              <a:t> </a:t>
            </a:r>
            <a:r>
              <a:rPr lang="en" dirty="0">
                <a:solidFill>
                  <a:schemeClr val="accent3"/>
                </a:solidFill>
              </a:rPr>
              <a:t>&lt;/p&gt;</a:t>
            </a:r>
            <a:endParaRPr dirty="0"/>
          </a:p>
        </p:txBody>
      </p:sp>
      <p:sp>
        <p:nvSpPr>
          <p:cNvPr id="442" name="Google Shape;442;p29"/>
          <p:cNvSpPr txBox="1">
            <a:spLocks noGrp="1"/>
          </p:cNvSpPr>
          <p:nvPr>
            <p:ph type="body" idx="5"/>
          </p:nvPr>
        </p:nvSpPr>
        <p:spPr>
          <a:xfrm>
            <a:off x="1217550" y="3526878"/>
            <a:ext cx="97551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Class should have only one sole purpose and not filled with excessive functionality.</a:t>
            </a: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  <p:sp>
        <p:nvSpPr>
          <p:cNvPr id="443" name="Google Shape;443;p29"/>
          <p:cNvSpPr txBox="1">
            <a:spLocks noGrp="1"/>
          </p:cNvSpPr>
          <p:nvPr>
            <p:ph type="subTitle" idx="2"/>
          </p:nvPr>
        </p:nvSpPr>
        <p:spPr>
          <a:xfrm>
            <a:off x="1217558" y="3100360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&lt;p&gt; </a:t>
            </a:r>
            <a:r>
              <a:rPr lang="en" b="1" dirty="0"/>
              <a:t>In Simpler Words</a:t>
            </a:r>
            <a:r>
              <a:rPr lang="en" dirty="0"/>
              <a:t> </a:t>
            </a:r>
            <a:r>
              <a:rPr lang="en" dirty="0">
                <a:solidFill>
                  <a:schemeClr val="accent2"/>
                </a:solidFill>
              </a:rPr>
              <a:t>&lt;/p&gt;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44" name="Google Shape;444;p29"/>
          <p:cNvSpPr txBox="1">
            <a:spLocks noGrp="1"/>
          </p:cNvSpPr>
          <p:nvPr>
            <p:ph type="body" idx="6"/>
          </p:nvPr>
        </p:nvSpPr>
        <p:spPr>
          <a:xfrm>
            <a:off x="1217550" y="4813738"/>
            <a:ext cx="9756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39700" indent="0">
              <a:buNone/>
            </a:pPr>
            <a:r>
              <a:rPr lang="en-US" dirty="0"/>
              <a:t>Less headache, easy fixes, happy life</a:t>
            </a:r>
          </a:p>
        </p:txBody>
      </p:sp>
      <p:sp>
        <p:nvSpPr>
          <p:cNvPr id="445" name="Google Shape;445;p29"/>
          <p:cNvSpPr txBox="1">
            <a:spLocks noGrp="1"/>
          </p:cNvSpPr>
          <p:nvPr>
            <p:ph type="subTitle" idx="3"/>
          </p:nvPr>
        </p:nvSpPr>
        <p:spPr>
          <a:xfrm>
            <a:off x="1217558" y="4400450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&lt;p&gt;</a:t>
            </a:r>
            <a:r>
              <a:rPr lang="en" dirty="0">
                <a:solidFill>
                  <a:schemeClr val="accent3"/>
                </a:solidFill>
              </a:rPr>
              <a:t> </a:t>
            </a:r>
            <a:r>
              <a:rPr lang="en-US" b="1" dirty="0"/>
              <a:t>Why? </a:t>
            </a:r>
            <a:r>
              <a:rPr lang="en" dirty="0">
                <a:solidFill>
                  <a:schemeClr val="accent1"/>
                </a:solidFill>
              </a:rPr>
              <a:t>&lt;/p&gt;</a:t>
            </a:r>
            <a:endParaRPr dirty="0"/>
          </a:p>
        </p:txBody>
      </p:sp>
      <p:sp>
        <p:nvSpPr>
          <p:cNvPr id="446" name="Google Shape;446;p29"/>
          <p:cNvSpPr txBox="1">
            <a:spLocks noGrp="1"/>
          </p:cNvSpPr>
          <p:nvPr>
            <p:ph type="body" idx="4"/>
          </p:nvPr>
        </p:nvSpPr>
        <p:spPr>
          <a:xfrm>
            <a:off x="1217550" y="2238218"/>
            <a:ext cx="97551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-IN" dirty="0"/>
              <a:t>A Class should have just one reason to change.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439">
          <a:extLst>
            <a:ext uri="{FF2B5EF4-FFF2-40B4-BE49-F238E27FC236}">
              <a16:creationId xmlns:a16="http://schemas.microsoft.com/office/drawing/2014/main" id="{C9946FE6-EE3B-9957-87B8-827AC69C7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>
            <a:extLst>
              <a:ext uri="{FF2B5EF4-FFF2-40B4-BE49-F238E27FC236}">
                <a16:creationId xmlns:a16="http://schemas.microsoft.com/office/drawing/2014/main" id="{F4242312-0FB8-E202-EEB2-0604B95ACC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bg1"/>
                </a:solidFill>
              </a:rPr>
              <a:t>Open</a:t>
            </a:r>
            <a:r>
              <a:rPr lang="en-IN" b="1" dirty="0">
                <a:solidFill>
                  <a:schemeClr val="bg1"/>
                </a:solidFill>
              </a:rPr>
              <a:t> Closed Principle </a:t>
            </a:r>
            <a:r>
              <a:rPr lang="en" sz="6000" dirty="0">
                <a:solidFill>
                  <a:schemeClr val="accent2"/>
                </a:solidFill>
              </a:rPr>
              <a:t>(OCP)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441" name="Google Shape;441;p29">
            <a:extLst>
              <a:ext uri="{FF2B5EF4-FFF2-40B4-BE49-F238E27FC236}">
                <a16:creationId xmlns:a16="http://schemas.microsoft.com/office/drawing/2014/main" id="{A9E6C11B-73C1-2CC5-D896-3D512ABA848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17558" y="1800269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00"/>
              </a:spcAft>
            </a:pPr>
            <a:r>
              <a:rPr lang="en" dirty="0">
                <a:solidFill>
                  <a:schemeClr val="accent3"/>
                </a:solidFill>
              </a:rPr>
              <a:t>&lt;p&gt; </a:t>
            </a:r>
            <a:r>
              <a:rPr lang="en-IN" b="1" dirty="0"/>
              <a:t>Keep it Flexible! </a:t>
            </a:r>
            <a:r>
              <a:rPr lang="en" dirty="0">
                <a:solidFill>
                  <a:schemeClr val="accent3"/>
                </a:solidFill>
              </a:rPr>
              <a:t>&lt;/p&gt;</a:t>
            </a:r>
            <a:endParaRPr dirty="0"/>
          </a:p>
        </p:txBody>
      </p:sp>
      <p:sp>
        <p:nvSpPr>
          <p:cNvPr id="442" name="Google Shape;442;p29">
            <a:extLst>
              <a:ext uri="{FF2B5EF4-FFF2-40B4-BE49-F238E27FC236}">
                <a16:creationId xmlns:a16="http://schemas.microsoft.com/office/drawing/2014/main" id="{ECFFDBDE-B266-C0A5-C123-981F5B0DA723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1217550" y="3526878"/>
            <a:ext cx="97551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39700" indent="0">
              <a:buNone/>
            </a:pPr>
            <a:r>
              <a:rPr lang="en-US" dirty="0"/>
              <a:t>You should not have to rewrite an existing class for implementing new feature or additional functionality.</a:t>
            </a:r>
          </a:p>
        </p:txBody>
      </p:sp>
      <p:sp>
        <p:nvSpPr>
          <p:cNvPr id="443" name="Google Shape;443;p29">
            <a:extLst>
              <a:ext uri="{FF2B5EF4-FFF2-40B4-BE49-F238E27FC236}">
                <a16:creationId xmlns:a16="http://schemas.microsoft.com/office/drawing/2014/main" id="{79BFE85B-6480-96D4-09D9-4D6A68DB8FB0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217558" y="3100360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&lt;p&gt; </a:t>
            </a:r>
            <a:r>
              <a:rPr lang="en" b="1" dirty="0"/>
              <a:t>In Simpler words</a:t>
            </a:r>
            <a:r>
              <a:rPr lang="en" dirty="0"/>
              <a:t> </a:t>
            </a:r>
            <a:r>
              <a:rPr lang="en" dirty="0">
                <a:solidFill>
                  <a:schemeClr val="accent2"/>
                </a:solidFill>
              </a:rPr>
              <a:t>&lt;/p&gt;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44" name="Google Shape;444;p29">
            <a:extLst>
              <a:ext uri="{FF2B5EF4-FFF2-40B4-BE49-F238E27FC236}">
                <a16:creationId xmlns:a16="http://schemas.microsoft.com/office/drawing/2014/main" id="{9CC19B6F-3B46-21E0-1419-BEB0D5DDD53A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1217550" y="4813738"/>
            <a:ext cx="9756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39700" indent="0">
              <a:buNone/>
            </a:pPr>
            <a:r>
              <a:rPr lang="en-US" dirty="0"/>
              <a:t>Easier to change and upgrade without breaking things.</a:t>
            </a:r>
          </a:p>
        </p:txBody>
      </p:sp>
      <p:sp>
        <p:nvSpPr>
          <p:cNvPr id="445" name="Google Shape;445;p29">
            <a:extLst>
              <a:ext uri="{FF2B5EF4-FFF2-40B4-BE49-F238E27FC236}">
                <a16:creationId xmlns:a16="http://schemas.microsoft.com/office/drawing/2014/main" id="{179BEDA0-F573-A661-E551-24C011A5A6FC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217558" y="4400450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&lt;p&gt;</a:t>
            </a:r>
            <a:r>
              <a:rPr lang="en" dirty="0">
                <a:solidFill>
                  <a:schemeClr val="accent3"/>
                </a:solidFill>
              </a:rPr>
              <a:t> </a:t>
            </a:r>
            <a:r>
              <a:rPr lang="en-US" b="1" dirty="0"/>
              <a:t>Why? </a:t>
            </a:r>
            <a:r>
              <a:rPr lang="en" dirty="0">
                <a:solidFill>
                  <a:schemeClr val="accent1"/>
                </a:solidFill>
              </a:rPr>
              <a:t>&lt;/p&gt;</a:t>
            </a:r>
            <a:endParaRPr dirty="0"/>
          </a:p>
        </p:txBody>
      </p:sp>
      <p:sp>
        <p:nvSpPr>
          <p:cNvPr id="446" name="Google Shape;446;p29">
            <a:extLst>
              <a:ext uri="{FF2B5EF4-FFF2-40B4-BE49-F238E27FC236}">
                <a16:creationId xmlns:a16="http://schemas.microsoft.com/office/drawing/2014/main" id="{F1F9CBDB-DD3D-A6CE-6F6F-877618351816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1217550" y="2238218"/>
            <a:ext cx="97551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Software entities (classes, modules, functions, etc.) should be </a:t>
            </a:r>
            <a:r>
              <a:rPr lang="en-US" b="1" dirty="0"/>
              <a:t>open for extension but closed for modification</a:t>
            </a:r>
            <a:r>
              <a:rPr lang="en-US" dirty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94907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439">
          <a:extLst>
            <a:ext uri="{FF2B5EF4-FFF2-40B4-BE49-F238E27FC236}">
              <a16:creationId xmlns:a16="http://schemas.microsoft.com/office/drawing/2014/main" id="{3D33B82E-79FF-C30C-2BFA-4DE83A045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>
            <a:extLst>
              <a:ext uri="{FF2B5EF4-FFF2-40B4-BE49-F238E27FC236}">
                <a16:creationId xmlns:a16="http://schemas.microsoft.com/office/drawing/2014/main" id="{7D8B18D0-F379-30AA-5709-62C47C5693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 err="1">
                <a:solidFill>
                  <a:schemeClr val="bg1"/>
                </a:solidFill>
              </a:rPr>
              <a:t>Liskov</a:t>
            </a:r>
            <a:r>
              <a:rPr lang="en-IN" b="1" dirty="0">
                <a:solidFill>
                  <a:schemeClr val="bg1"/>
                </a:solidFill>
              </a:rPr>
              <a:t> Substitution Principle</a:t>
            </a:r>
            <a:r>
              <a:rPr lang="en" sz="6000" dirty="0">
                <a:solidFill>
                  <a:schemeClr val="accent2"/>
                </a:solidFill>
              </a:rPr>
              <a:t>(LSP)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441" name="Google Shape;441;p29">
            <a:extLst>
              <a:ext uri="{FF2B5EF4-FFF2-40B4-BE49-F238E27FC236}">
                <a16:creationId xmlns:a16="http://schemas.microsoft.com/office/drawing/2014/main" id="{CD31E636-39F0-7C6B-5FB0-812FABFE34F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17558" y="1800269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00"/>
              </a:spcAft>
            </a:pPr>
            <a:r>
              <a:rPr lang="en" dirty="0">
                <a:solidFill>
                  <a:schemeClr val="accent3"/>
                </a:solidFill>
              </a:rPr>
              <a:t>&lt;p&gt; </a:t>
            </a:r>
            <a:r>
              <a:rPr lang="en-US" b="1" dirty="0"/>
              <a:t>Interchangeable Magic! </a:t>
            </a:r>
            <a:r>
              <a:rPr lang="en" dirty="0">
                <a:solidFill>
                  <a:schemeClr val="accent3"/>
                </a:solidFill>
              </a:rPr>
              <a:t>&lt;/p&gt;</a:t>
            </a:r>
            <a:endParaRPr dirty="0"/>
          </a:p>
        </p:txBody>
      </p:sp>
      <p:sp>
        <p:nvSpPr>
          <p:cNvPr id="442" name="Google Shape;442;p29">
            <a:extLst>
              <a:ext uri="{FF2B5EF4-FFF2-40B4-BE49-F238E27FC236}">
                <a16:creationId xmlns:a16="http://schemas.microsoft.com/office/drawing/2014/main" id="{146018CC-70EB-616F-9912-AFC5296A7FC6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1217550" y="3526878"/>
            <a:ext cx="97551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means every subclass or derived class should be substitutable for their base or parent class.</a:t>
            </a:r>
            <a:endParaRPr dirty="0"/>
          </a:p>
        </p:txBody>
      </p:sp>
      <p:sp>
        <p:nvSpPr>
          <p:cNvPr id="443" name="Google Shape;443;p29">
            <a:extLst>
              <a:ext uri="{FF2B5EF4-FFF2-40B4-BE49-F238E27FC236}">
                <a16:creationId xmlns:a16="http://schemas.microsoft.com/office/drawing/2014/main" id="{B103CC25-E6E4-AA07-2B86-95ABEB351505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217558" y="3100360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&lt;p&gt; </a:t>
            </a:r>
            <a:r>
              <a:rPr lang="en" b="1" dirty="0"/>
              <a:t>In Simple Words</a:t>
            </a:r>
            <a:r>
              <a:rPr lang="en" dirty="0"/>
              <a:t> </a:t>
            </a:r>
            <a:r>
              <a:rPr lang="en" dirty="0">
                <a:solidFill>
                  <a:schemeClr val="accent2"/>
                </a:solidFill>
              </a:rPr>
              <a:t>&lt;/p&gt;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44" name="Google Shape;444;p29">
            <a:extLst>
              <a:ext uri="{FF2B5EF4-FFF2-40B4-BE49-F238E27FC236}">
                <a16:creationId xmlns:a16="http://schemas.microsoft.com/office/drawing/2014/main" id="{5D4AEF27-2985-411F-9BDA-21CF6D690F76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1217550" y="4813738"/>
            <a:ext cx="9756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39700" indent="0">
              <a:buNone/>
            </a:pPr>
            <a:r>
              <a:rPr lang="en-US" dirty="0"/>
              <a:t>Reliable tests you can trust.</a:t>
            </a:r>
          </a:p>
        </p:txBody>
      </p:sp>
      <p:sp>
        <p:nvSpPr>
          <p:cNvPr id="445" name="Google Shape;445;p29">
            <a:extLst>
              <a:ext uri="{FF2B5EF4-FFF2-40B4-BE49-F238E27FC236}">
                <a16:creationId xmlns:a16="http://schemas.microsoft.com/office/drawing/2014/main" id="{85CB1A65-09C3-81CA-64D7-C76D3CF71240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217558" y="4400450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&lt;p&gt;</a:t>
            </a:r>
            <a:r>
              <a:rPr lang="en" dirty="0">
                <a:solidFill>
                  <a:schemeClr val="accent3"/>
                </a:solidFill>
              </a:rPr>
              <a:t> </a:t>
            </a:r>
            <a:r>
              <a:rPr lang="en-US" b="1" dirty="0"/>
              <a:t>Why? </a:t>
            </a:r>
            <a:r>
              <a:rPr lang="en" dirty="0">
                <a:solidFill>
                  <a:schemeClr val="accent1"/>
                </a:solidFill>
              </a:rPr>
              <a:t>&lt;/p&gt;</a:t>
            </a:r>
            <a:endParaRPr dirty="0"/>
          </a:p>
        </p:txBody>
      </p:sp>
      <p:sp>
        <p:nvSpPr>
          <p:cNvPr id="446" name="Google Shape;446;p29">
            <a:extLst>
              <a:ext uri="{FF2B5EF4-FFF2-40B4-BE49-F238E27FC236}">
                <a16:creationId xmlns:a16="http://schemas.microsoft.com/office/drawing/2014/main" id="{06D85836-352A-CB8F-E0F8-DD35917568F4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1217550" y="2238218"/>
            <a:ext cx="97551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Subclasses must be substitutable for their base classes without affecting correctness.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72274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439">
          <a:extLst>
            <a:ext uri="{FF2B5EF4-FFF2-40B4-BE49-F238E27FC236}">
              <a16:creationId xmlns:a16="http://schemas.microsoft.com/office/drawing/2014/main" id="{63F04FC8-7123-A7C8-3EA6-F5EC54E72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>
            <a:extLst>
              <a:ext uri="{FF2B5EF4-FFF2-40B4-BE49-F238E27FC236}">
                <a16:creationId xmlns:a16="http://schemas.microsoft.com/office/drawing/2014/main" id="{8E11E1A2-0FE5-B99C-2DA9-EE5C641FFA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chemeClr val="bg1"/>
                </a:solidFill>
              </a:rPr>
              <a:t>Interface Segregation Principle </a:t>
            </a:r>
            <a:r>
              <a:rPr lang="en" sz="6000" dirty="0">
                <a:solidFill>
                  <a:schemeClr val="accent2"/>
                </a:solidFill>
              </a:rPr>
              <a:t>(ISP)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441" name="Google Shape;441;p29">
            <a:extLst>
              <a:ext uri="{FF2B5EF4-FFF2-40B4-BE49-F238E27FC236}">
                <a16:creationId xmlns:a16="http://schemas.microsoft.com/office/drawing/2014/main" id="{5C80D8FA-B1B5-446D-1763-68583DFD654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17558" y="1800269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00"/>
              </a:spcAft>
            </a:pPr>
            <a:r>
              <a:rPr lang="en" dirty="0">
                <a:solidFill>
                  <a:schemeClr val="accent3"/>
                </a:solidFill>
              </a:rPr>
              <a:t>&lt;p&gt; </a:t>
            </a:r>
            <a:r>
              <a:rPr lang="en-US" dirty="0"/>
              <a:t>Stay Specific! </a:t>
            </a:r>
            <a:r>
              <a:rPr lang="en" dirty="0">
                <a:solidFill>
                  <a:schemeClr val="accent3"/>
                </a:solidFill>
              </a:rPr>
              <a:t>&lt;/p&gt;</a:t>
            </a:r>
            <a:endParaRPr dirty="0"/>
          </a:p>
        </p:txBody>
      </p:sp>
      <p:sp>
        <p:nvSpPr>
          <p:cNvPr id="442" name="Google Shape;442;p29">
            <a:extLst>
              <a:ext uri="{FF2B5EF4-FFF2-40B4-BE49-F238E27FC236}">
                <a16:creationId xmlns:a16="http://schemas.microsoft.com/office/drawing/2014/main" id="{3124E45A-3148-40F6-7D72-AF3DC097B7BD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1217550" y="3526878"/>
            <a:ext cx="97551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Interfaces should not force classes to implement what they can’t do. Large interfaces should be divided into small ones. </a:t>
            </a:r>
            <a:endParaRPr dirty="0"/>
          </a:p>
        </p:txBody>
      </p:sp>
      <p:sp>
        <p:nvSpPr>
          <p:cNvPr id="443" name="Google Shape;443;p29">
            <a:extLst>
              <a:ext uri="{FF2B5EF4-FFF2-40B4-BE49-F238E27FC236}">
                <a16:creationId xmlns:a16="http://schemas.microsoft.com/office/drawing/2014/main" id="{D64D4E0C-F97A-486B-A0EA-52F6C2550AFE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217558" y="3100360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&lt;p&gt; </a:t>
            </a:r>
            <a:r>
              <a:rPr lang="en" b="1" dirty="0"/>
              <a:t>In Simple Words</a:t>
            </a:r>
            <a:r>
              <a:rPr lang="en" dirty="0"/>
              <a:t> </a:t>
            </a:r>
            <a:r>
              <a:rPr lang="en" dirty="0">
                <a:solidFill>
                  <a:schemeClr val="accent2"/>
                </a:solidFill>
              </a:rPr>
              <a:t>&lt;/p&gt;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44" name="Google Shape;444;p29">
            <a:extLst>
              <a:ext uri="{FF2B5EF4-FFF2-40B4-BE49-F238E27FC236}">
                <a16:creationId xmlns:a16="http://schemas.microsoft.com/office/drawing/2014/main" id="{BE30B4B0-2DE7-5883-3E57-DD66BE6D26AB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1217550" y="4813738"/>
            <a:ext cx="9756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39700" indent="0">
              <a:buNone/>
            </a:pPr>
            <a:r>
              <a:rPr lang="en-US" dirty="0"/>
              <a:t>Cleaner code and no unnecessary baggage.</a:t>
            </a:r>
          </a:p>
        </p:txBody>
      </p:sp>
      <p:sp>
        <p:nvSpPr>
          <p:cNvPr id="445" name="Google Shape;445;p29">
            <a:extLst>
              <a:ext uri="{FF2B5EF4-FFF2-40B4-BE49-F238E27FC236}">
                <a16:creationId xmlns:a16="http://schemas.microsoft.com/office/drawing/2014/main" id="{858FF715-3514-FC03-95D5-21B79FCEFCF9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217558" y="4400450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&lt;p&gt;</a:t>
            </a:r>
            <a:r>
              <a:rPr lang="en" dirty="0">
                <a:solidFill>
                  <a:schemeClr val="accent3"/>
                </a:solidFill>
              </a:rPr>
              <a:t> </a:t>
            </a:r>
            <a:r>
              <a:rPr lang="en-US" b="1" dirty="0"/>
              <a:t>Why? </a:t>
            </a:r>
            <a:r>
              <a:rPr lang="en" dirty="0">
                <a:solidFill>
                  <a:schemeClr val="accent1"/>
                </a:solidFill>
              </a:rPr>
              <a:t>&lt;/p&gt;</a:t>
            </a:r>
            <a:endParaRPr dirty="0"/>
          </a:p>
        </p:txBody>
      </p:sp>
      <p:sp>
        <p:nvSpPr>
          <p:cNvPr id="446" name="Google Shape;446;p29">
            <a:extLst>
              <a:ext uri="{FF2B5EF4-FFF2-40B4-BE49-F238E27FC236}">
                <a16:creationId xmlns:a16="http://schemas.microsoft.com/office/drawing/2014/main" id="{B5810B0E-72A7-6567-5F74-5DBD474D235B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1217550" y="2238218"/>
            <a:ext cx="97551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Clients should not depend on methods they don’t use; split large interfaces into smaller, specific interfaces.</a:t>
            </a:r>
          </a:p>
        </p:txBody>
      </p:sp>
    </p:spTree>
    <p:extLst>
      <p:ext uri="{BB962C8B-B14F-4D97-AF65-F5344CB8AC3E}">
        <p14:creationId xmlns:p14="http://schemas.microsoft.com/office/powerpoint/2010/main" val="3191121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439">
          <a:extLst>
            <a:ext uri="{FF2B5EF4-FFF2-40B4-BE49-F238E27FC236}">
              <a16:creationId xmlns:a16="http://schemas.microsoft.com/office/drawing/2014/main" id="{54815F1A-A274-E225-608C-2F1445592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>
            <a:extLst>
              <a:ext uri="{FF2B5EF4-FFF2-40B4-BE49-F238E27FC236}">
                <a16:creationId xmlns:a16="http://schemas.microsoft.com/office/drawing/2014/main" id="{06FECAEB-2E12-2442-FCDB-9241990912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chemeClr val="bg1"/>
                </a:solidFill>
              </a:rPr>
              <a:t>Dependency Inversion Principle</a:t>
            </a:r>
            <a:r>
              <a:rPr lang="en" sz="6000" dirty="0">
                <a:solidFill>
                  <a:schemeClr val="accent2"/>
                </a:solidFill>
              </a:rPr>
              <a:t>(DIP)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441" name="Google Shape;441;p29">
            <a:extLst>
              <a:ext uri="{FF2B5EF4-FFF2-40B4-BE49-F238E27FC236}">
                <a16:creationId xmlns:a16="http://schemas.microsoft.com/office/drawing/2014/main" id="{07C6F742-F7A2-FBC5-AF53-0C4BA86F693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17558" y="1800269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00"/>
              </a:spcAft>
            </a:pPr>
            <a:r>
              <a:rPr lang="en" dirty="0">
                <a:solidFill>
                  <a:schemeClr val="accent3"/>
                </a:solidFill>
              </a:rPr>
              <a:t>&lt;p&gt; </a:t>
            </a:r>
            <a:r>
              <a:rPr lang="en-US" b="1" dirty="0"/>
              <a:t>Depend on Abstractions, Not Details!</a:t>
            </a:r>
            <a:r>
              <a:rPr lang="en" dirty="0"/>
              <a:t> </a:t>
            </a:r>
            <a:r>
              <a:rPr lang="en" dirty="0">
                <a:solidFill>
                  <a:schemeClr val="accent3"/>
                </a:solidFill>
              </a:rPr>
              <a:t>&lt;/p&gt;</a:t>
            </a:r>
            <a:endParaRPr dirty="0"/>
          </a:p>
        </p:txBody>
      </p:sp>
      <p:sp>
        <p:nvSpPr>
          <p:cNvPr id="442" name="Google Shape;442;p29">
            <a:extLst>
              <a:ext uri="{FF2B5EF4-FFF2-40B4-BE49-F238E27FC236}">
                <a16:creationId xmlns:a16="http://schemas.microsoft.com/office/drawing/2014/main" id="{1C1EEF40-6E49-A488-3916-A6E409FDE09D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1217550" y="3526878"/>
            <a:ext cx="97551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39700" indent="0">
              <a:buNone/>
            </a:pPr>
            <a:r>
              <a:rPr lang="en-US" dirty="0"/>
              <a:t>Abstractions should not depend on details. Details should depend on abstractions.</a:t>
            </a:r>
          </a:p>
        </p:txBody>
      </p:sp>
      <p:sp>
        <p:nvSpPr>
          <p:cNvPr id="443" name="Google Shape;443;p29">
            <a:extLst>
              <a:ext uri="{FF2B5EF4-FFF2-40B4-BE49-F238E27FC236}">
                <a16:creationId xmlns:a16="http://schemas.microsoft.com/office/drawing/2014/main" id="{AE1A242E-D093-15EA-7B5E-87A43DED99CB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217558" y="3100360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&lt;p&gt; </a:t>
            </a:r>
            <a:r>
              <a:rPr lang="en" b="1" dirty="0"/>
              <a:t>In Simple Words</a:t>
            </a:r>
            <a:r>
              <a:rPr lang="en" dirty="0"/>
              <a:t> </a:t>
            </a:r>
            <a:r>
              <a:rPr lang="en" dirty="0">
                <a:solidFill>
                  <a:schemeClr val="accent2"/>
                </a:solidFill>
              </a:rPr>
              <a:t>&lt;/p&gt;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44" name="Google Shape;444;p29">
            <a:extLst>
              <a:ext uri="{FF2B5EF4-FFF2-40B4-BE49-F238E27FC236}">
                <a16:creationId xmlns:a16="http://schemas.microsoft.com/office/drawing/2014/main" id="{BE5EBB55-926C-79DE-1506-99638E1DA3A4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1217550" y="4813738"/>
            <a:ext cx="9756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39700" indent="0">
              <a:buNone/>
            </a:pPr>
            <a:r>
              <a:rPr lang="en-US" dirty="0"/>
              <a:t>Easier to change and upgrade without breaking things.</a:t>
            </a:r>
          </a:p>
        </p:txBody>
      </p:sp>
      <p:sp>
        <p:nvSpPr>
          <p:cNvPr id="445" name="Google Shape;445;p29">
            <a:extLst>
              <a:ext uri="{FF2B5EF4-FFF2-40B4-BE49-F238E27FC236}">
                <a16:creationId xmlns:a16="http://schemas.microsoft.com/office/drawing/2014/main" id="{71093D75-C221-E536-3E81-D4ADEA6A84D2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217558" y="4400450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&lt;p&gt;</a:t>
            </a:r>
            <a:r>
              <a:rPr lang="en" dirty="0">
                <a:solidFill>
                  <a:schemeClr val="accent3"/>
                </a:solidFill>
              </a:rPr>
              <a:t> </a:t>
            </a:r>
            <a:r>
              <a:rPr lang="en-US" b="1" dirty="0"/>
              <a:t>Why? </a:t>
            </a:r>
            <a:r>
              <a:rPr lang="en" dirty="0">
                <a:solidFill>
                  <a:schemeClr val="accent1"/>
                </a:solidFill>
              </a:rPr>
              <a:t>&lt;/p&gt;</a:t>
            </a:r>
            <a:endParaRPr dirty="0"/>
          </a:p>
        </p:txBody>
      </p:sp>
      <p:sp>
        <p:nvSpPr>
          <p:cNvPr id="446" name="Google Shape;446;p29">
            <a:extLst>
              <a:ext uri="{FF2B5EF4-FFF2-40B4-BE49-F238E27FC236}">
                <a16:creationId xmlns:a16="http://schemas.microsoft.com/office/drawing/2014/main" id="{A6EA0939-F474-8266-6922-0E42669E0084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1217550" y="2238218"/>
            <a:ext cx="97551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High-level modules should not depend directly on low-level modules but on abstractions.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55998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409">
          <a:extLst>
            <a:ext uri="{FF2B5EF4-FFF2-40B4-BE49-F238E27FC236}">
              <a16:creationId xmlns:a16="http://schemas.microsoft.com/office/drawing/2014/main" id="{A3E06BD7-10EA-823F-49DC-280893B22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5">
            <a:extLst>
              <a:ext uri="{FF2B5EF4-FFF2-40B4-BE49-F238E27FC236}">
                <a16:creationId xmlns:a16="http://schemas.microsoft.com/office/drawing/2014/main" id="{964F3E61-46F2-22BD-E313-955EA8AD09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53300" y="4052850"/>
            <a:ext cx="9412806" cy="137756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 dirty="0">
                <a:solidFill>
                  <a:schemeClr val="accent1"/>
                </a:solidFill>
              </a:rPr>
              <a:t>&lt;p&gt;</a:t>
            </a:r>
            <a:r>
              <a:rPr lang="en" sz="2100" dirty="0">
                <a:solidFill>
                  <a:schemeClr val="accent3"/>
                </a:solidFill>
              </a:rPr>
              <a:t> </a:t>
            </a:r>
            <a:r>
              <a:rPr lang="en-US" dirty="0"/>
              <a:t>It’s a little quiz time. </a:t>
            </a:r>
            <a:r>
              <a:rPr lang="en" sz="2100" dirty="0">
                <a:solidFill>
                  <a:schemeClr val="accent1"/>
                </a:solidFill>
              </a:rPr>
              <a:t>&lt;/p&gt;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11" name="Google Shape;411;p25">
            <a:extLst>
              <a:ext uri="{FF2B5EF4-FFF2-40B4-BE49-F238E27FC236}">
                <a16:creationId xmlns:a16="http://schemas.microsoft.com/office/drawing/2014/main" id="{EE1C2AEE-159D-62F9-9CFF-2E353D1A3A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06900" y="2041675"/>
            <a:ext cx="73455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Makeover Time: </a:t>
            </a:r>
            <a:r>
              <a:rPr lang="en-US" sz="6800" dirty="0">
                <a:solidFill>
                  <a:schemeClr val="accent1"/>
                </a:solidFill>
              </a:rPr>
              <a:t>Refactoring</a:t>
            </a:r>
            <a:r>
              <a:rPr lang="en-US" sz="1600" dirty="0"/>
              <a:t> </a:t>
            </a:r>
            <a:r>
              <a:rPr lang="en-US" sz="4000" dirty="0"/>
              <a:t>Fun </a:t>
            </a:r>
            <a:endParaRPr lang="en-IN" sz="4000" dirty="0"/>
          </a:p>
        </p:txBody>
      </p:sp>
      <p:sp>
        <p:nvSpPr>
          <p:cNvPr id="412" name="Google Shape;412;p25">
            <a:extLst>
              <a:ext uri="{FF2B5EF4-FFF2-40B4-BE49-F238E27FC236}">
                <a16:creationId xmlns:a16="http://schemas.microsoft.com/office/drawing/2014/main" id="{CFA4691F-2415-E0E8-F887-92954C818CB8}"/>
              </a:ext>
            </a:extLst>
          </p:cNvPr>
          <p:cNvSpPr/>
          <p:nvPr/>
        </p:nvSpPr>
        <p:spPr>
          <a:xfrm>
            <a:off x="1663550" y="2130577"/>
            <a:ext cx="1627849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0</a:t>
            </a:r>
            <a:r>
              <a:rPr lang="en-US" b="1" i="0" dirty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5</a:t>
            </a:r>
            <a:endParaRPr b="1" i="0" dirty="0">
              <a:ln>
                <a:noFill/>
              </a:ln>
              <a:solidFill>
                <a:schemeClr val="accent1"/>
              </a:solidFill>
              <a:latin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3339480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8"/>
          <p:cNvSpPr txBox="1">
            <a:spLocks noGrp="1"/>
          </p:cNvSpPr>
          <p:nvPr>
            <p:ph type="subTitle" idx="1"/>
          </p:nvPr>
        </p:nvSpPr>
        <p:spPr>
          <a:xfrm>
            <a:off x="8070450" y="5758050"/>
            <a:ext cx="3754500" cy="717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― What SOLID Principle is applied here?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D37096-2292-86A4-E1C9-BE8D2C792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135" y="1082499"/>
            <a:ext cx="7162800" cy="39471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430">
          <a:extLst>
            <a:ext uri="{FF2B5EF4-FFF2-40B4-BE49-F238E27FC236}">
              <a16:creationId xmlns:a16="http://schemas.microsoft.com/office/drawing/2014/main" id="{9E6E9E75-BD94-02A6-8188-4504E4290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8">
            <a:extLst>
              <a:ext uri="{FF2B5EF4-FFF2-40B4-BE49-F238E27FC236}">
                <a16:creationId xmlns:a16="http://schemas.microsoft.com/office/drawing/2014/main" id="{7B948EA7-920B-E104-7848-9E5CBE0736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070450" y="5758050"/>
            <a:ext cx="3754500" cy="717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― What SOLID Principle is violated here?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308CAF-9430-0AE2-72F3-3F17B9933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847" y="1068745"/>
            <a:ext cx="512064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672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463">
          <a:extLst>
            <a:ext uri="{FF2B5EF4-FFF2-40B4-BE49-F238E27FC236}">
              <a16:creationId xmlns:a16="http://schemas.microsoft.com/office/drawing/2014/main" id="{8C10E0FF-BE3D-3DB6-CEBF-70F3555BD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32">
            <a:extLst>
              <a:ext uri="{FF2B5EF4-FFF2-40B4-BE49-F238E27FC236}">
                <a16:creationId xmlns:a16="http://schemas.microsoft.com/office/drawing/2014/main" id="{59DC035F-AF89-96E2-6A78-A5F62E65B08D}"/>
              </a:ext>
            </a:extLst>
          </p:cNvPr>
          <p:cNvPicPr preferRelativeResize="0"/>
          <p:nvPr/>
        </p:nvPicPr>
        <p:blipFill>
          <a:blip r:embed="rId3"/>
          <a:srcRect t="24914" b="24914"/>
          <a:stretch/>
        </p:blipFill>
        <p:spPr>
          <a:xfrm>
            <a:off x="440351" y="633000"/>
            <a:ext cx="11349000" cy="4612200"/>
          </a:xfrm>
          <a:prstGeom prst="roundRect">
            <a:avLst>
              <a:gd name="adj" fmla="val 3553"/>
            </a:avLst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</p:pic>
      <p:sp>
        <p:nvSpPr>
          <p:cNvPr id="465" name="Google Shape;465;p32">
            <a:extLst>
              <a:ext uri="{FF2B5EF4-FFF2-40B4-BE49-F238E27FC236}">
                <a16:creationId xmlns:a16="http://schemas.microsoft.com/office/drawing/2014/main" id="{F70E26E4-9F52-B442-5792-8519452B8AE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07650" y="1156700"/>
            <a:ext cx="5889600" cy="343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chemeClr val="bg1"/>
                </a:solidFill>
              </a:rPr>
              <a:t>Welcome</a:t>
            </a:r>
            <a:endParaRPr sz="6600" dirty="0">
              <a:solidFill>
                <a:schemeClr val="bg1"/>
              </a:solidFill>
            </a:endParaRPr>
          </a:p>
        </p:txBody>
      </p:sp>
      <p:grpSp>
        <p:nvGrpSpPr>
          <p:cNvPr id="466" name="Google Shape;466;p32">
            <a:extLst>
              <a:ext uri="{FF2B5EF4-FFF2-40B4-BE49-F238E27FC236}">
                <a16:creationId xmlns:a16="http://schemas.microsoft.com/office/drawing/2014/main" id="{3F80F038-A340-6485-0D8E-3C3C66B313C2}"/>
              </a:ext>
            </a:extLst>
          </p:cNvPr>
          <p:cNvGrpSpPr/>
          <p:nvPr/>
        </p:nvGrpSpPr>
        <p:grpSpPr>
          <a:xfrm>
            <a:off x="657396" y="768284"/>
            <a:ext cx="635280" cy="147600"/>
            <a:chOff x="2147366" y="4139382"/>
            <a:chExt cx="635280" cy="147600"/>
          </a:xfrm>
        </p:grpSpPr>
        <p:sp>
          <p:nvSpPr>
            <p:cNvPr id="467" name="Google Shape;467;p32">
              <a:extLst>
                <a:ext uri="{FF2B5EF4-FFF2-40B4-BE49-F238E27FC236}">
                  <a16:creationId xmlns:a16="http://schemas.microsoft.com/office/drawing/2014/main" id="{E15A30E6-80AA-D426-B6D8-38E2F9FE7C8D}"/>
                </a:ext>
              </a:extLst>
            </p:cNvPr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2">
              <a:extLst>
                <a:ext uri="{FF2B5EF4-FFF2-40B4-BE49-F238E27FC236}">
                  <a16:creationId xmlns:a16="http://schemas.microsoft.com/office/drawing/2014/main" id="{94F47802-7D3F-EF9A-1F73-43982F2ECB7E}"/>
                </a:ext>
              </a:extLst>
            </p:cNvPr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32">
              <a:extLst>
                <a:ext uri="{FF2B5EF4-FFF2-40B4-BE49-F238E27FC236}">
                  <a16:creationId xmlns:a16="http://schemas.microsoft.com/office/drawing/2014/main" id="{0923AA3C-6D54-CA90-7D07-6D47672A7F64}"/>
                </a:ext>
              </a:extLst>
            </p:cNvPr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0" name="Google Shape;470;p32">
            <a:extLst>
              <a:ext uri="{FF2B5EF4-FFF2-40B4-BE49-F238E27FC236}">
                <a16:creationId xmlns:a16="http://schemas.microsoft.com/office/drawing/2014/main" id="{36777069-6862-C77B-BDEA-F6730A3DE2F2}"/>
              </a:ext>
            </a:extLst>
          </p:cNvPr>
          <p:cNvSpPr/>
          <p:nvPr/>
        </p:nvSpPr>
        <p:spPr>
          <a:xfrm>
            <a:off x="1137125" y="4974575"/>
            <a:ext cx="10932600" cy="1575000"/>
          </a:xfrm>
          <a:prstGeom prst="roundRect">
            <a:avLst>
              <a:gd name="adj" fmla="val 8638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32">
            <a:extLst>
              <a:ext uri="{FF2B5EF4-FFF2-40B4-BE49-F238E27FC236}">
                <a16:creationId xmlns:a16="http://schemas.microsoft.com/office/drawing/2014/main" id="{E85F15D7-B66B-F17C-4ACE-696317F563A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314875" y="5274875"/>
            <a:ext cx="10577100" cy="9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/>
                </a:solidFill>
              </a:rPr>
              <a:t>Audience Introduction</a:t>
            </a:r>
            <a:endParaRPr sz="28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  <p:grpSp>
        <p:nvGrpSpPr>
          <p:cNvPr id="472" name="Google Shape;472;p32">
            <a:extLst>
              <a:ext uri="{FF2B5EF4-FFF2-40B4-BE49-F238E27FC236}">
                <a16:creationId xmlns:a16="http://schemas.microsoft.com/office/drawing/2014/main" id="{F76D4B84-4889-0C04-6385-6B89BB558917}"/>
              </a:ext>
            </a:extLst>
          </p:cNvPr>
          <p:cNvGrpSpPr/>
          <p:nvPr/>
        </p:nvGrpSpPr>
        <p:grpSpPr>
          <a:xfrm>
            <a:off x="1292671" y="5127284"/>
            <a:ext cx="635280" cy="147600"/>
            <a:chOff x="2147366" y="4139382"/>
            <a:chExt cx="635280" cy="147600"/>
          </a:xfrm>
        </p:grpSpPr>
        <p:sp>
          <p:nvSpPr>
            <p:cNvPr id="473" name="Google Shape;473;p32">
              <a:extLst>
                <a:ext uri="{FF2B5EF4-FFF2-40B4-BE49-F238E27FC236}">
                  <a16:creationId xmlns:a16="http://schemas.microsoft.com/office/drawing/2014/main" id="{5DA274FB-6146-BDFC-4701-E6C6880EA834}"/>
                </a:ext>
              </a:extLst>
            </p:cNvPr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32">
              <a:extLst>
                <a:ext uri="{FF2B5EF4-FFF2-40B4-BE49-F238E27FC236}">
                  <a16:creationId xmlns:a16="http://schemas.microsoft.com/office/drawing/2014/main" id="{05A92C97-F000-9754-BD0A-DBCD07363DF7}"/>
                </a:ext>
              </a:extLst>
            </p:cNvPr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32">
              <a:extLst>
                <a:ext uri="{FF2B5EF4-FFF2-40B4-BE49-F238E27FC236}">
                  <a16:creationId xmlns:a16="http://schemas.microsoft.com/office/drawing/2014/main" id="{25AE70E9-F21D-AFDD-4DAD-3C0CC96768B9}"/>
                </a:ext>
              </a:extLst>
            </p:cNvPr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0115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430">
          <a:extLst>
            <a:ext uri="{FF2B5EF4-FFF2-40B4-BE49-F238E27FC236}">
              <a16:creationId xmlns:a16="http://schemas.microsoft.com/office/drawing/2014/main" id="{D026F859-9F4A-4866-469E-7E6C34BC0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8">
            <a:extLst>
              <a:ext uri="{FF2B5EF4-FFF2-40B4-BE49-F238E27FC236}">
                <a16:creationId xmlns:a16="http://schemas.microsoft.com/office/drawing/2014/main" id="{CEC15BDA-7A31-BA89-5B39-26BB4CB08DA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070450" y="5758050"/>
            <a:ext cx="3754500" cy="717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― What SOLID Principle is violated here?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2E8299-7839-4190-4948-E1652DCF2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768" y="1509148"/>
            <a:ext cx="6152503" cy="314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97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430">
          <a:extLst>
            <a:ext uri="{FF2B5EF4-FFF2-40B4-BE49-F238E27FC236}">
              <a16:creationId xmlns:a16="http://schemas.microsoft.com/office/drawing/2014/main" id="{A457C22C-87C3-A732-D424-65A20A1C2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8">
            <a:extLst>
              <a:ext uri="{FF2B5EF4-FFF2-40B4-BE49-F238E27FC236}">
                <a16:creationId xmlns:a16="http://schemas.microsoft.com/office/drawing/2014/main" id="{742C7707-BB68-2692-A7F6-0039FF07D4A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070450" y="5758050"/>
            <a:ext cx="3754500" cy="717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― What SOLID Principle is applied here?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A53DC-31C1-4E66-09EC-A5EF3EF8D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428" y="1065712"/>
            <a:ext cx="5084544" cy="454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04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430">
          <a:extLst>
            <a:ext uri="{FF2B5EF4-FFF2-40B4-BE49-F238E27FC236}">
              <a16:creationId xmlns:a16="http://schemas.microsoft.com/office/drawing/2014/main" id="{2026611C-A6F5-1045-0A20-A0FD7BD19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8">
            <a:extLst>
              <a:ext uri="{FF2B5EF4-FFF2-40B4-BE49-F238E27FC236}">
                <a16:creationId xmlns:a16="http://schemas.microsoft.com/office/drawing/2014/main" id="{EAE4FAD9-35C2-5670-506D-49C23B6C105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070450" y="5758050"/>
            <a:ext cx="3754500" cy="717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― What SOLID Principle is violated here?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83F29D-E632-A819-6E71-37EA516AF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663" y="1679587"/>
            <a:ext cx="6404610" cy="302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289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456">
          <a:extLst>
            <a:ext uri="{FF2B5EF4-FFF2-40B4-BE49-F238E27FC236}">
              <a16:creationId xmlns:a16="http://schemas.microsoft.com/office/drawing/2014/main" id="{A682E961-4404-5B3A-DFD4-F0B0E2415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1">
            <a:extLst>
              <a:ext uri="{FF2B5EF4-FFF2-40B4-BE49-F238E27FC236}">
                <a16:creationId xmlns:a16="http://schemas.microsoft.com/office/drawing/2014/main" id="{6BB93B3B-BC56-B9A5-6855-ED69807CB5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48800" y="4320136"/>
            <a:ext cx="8894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 dirty="0">
                <a:solidFill>
                  <a:schemeClr val="accent3"/>
                </a:solidFill>
              </a:rPr>
              <a:t>&lt;p&gt; Q &amp; A &lt;/p&gt;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58" name="Google Shape;458;p31">
            <a:extLst>
              <a:ext uri="{FF2B5EF4-FFF2-40B4-BE49-F238E27FC236}">
                <a16:creationId xmlns:a16="http://schemas.microsoft.com/office/drawing/2014/main" id="{5464E1EC-91B2-F352-80FC-BA8DFE2538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59300" y="2041675"/>
            <a:ext cx="7144688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5800" dirty="0"/>
              <a:t>Let's Chat : </a:t>
            </a:r>
            <a:r>
              <a:rPr lang="en-US" sz="6800" dirty="0">
                <a:solidFill>
                  <a:schemeClr val="accent3"/>
                </a:solidFill>
              </a:rPr>
              <a:t>Questions</a:t>
            </a:r>
            <a:r>
              <a:rPr lang="en-US" sz="2400" dirty="0"/>
              <a:t> </a:t>
            </a:r>
            <a:r>
              <a:rPr lang="en-US" sz="5800" dirty="0"/>
              <a:t>and</a:t>
            </a:r>
            <a:r>
              <a:rPr lang="en-US" sz="2400" dirty="0"/>
              <a:t> </a:t>
            </a:r>
            <a:r>
              <a:rPr lang="en-US" sz="6800" dirty="0">
                <a:solidFill>
                  <a:schemeClr val="accent3"/>
                </a:solidFill>
              </a:rPr>
              <a:t>Answers</a:t>
            </a:r>
            <a:br>
              <a:rPr lang="en-US" sz="2400" dirty="0">
                <a:solidFill>
                  <a:schemeClr val="accent1"/>
                </a:solidFill>
              </a:rPr>
            </a:br>
            <a:endParaRPr lang="en-US" sz="6800" dirty="0">
              <a:solidFill>
                <a:schemeClr val="accent3"/>
              </a:solidFill>
            </a:endParaRPr>
          </a:p>
        </p:txBody>
      </p:sp>
      <p:sp>
        <p:nvSpPr>
          <p:cNvPr id="459" name="Google Shape;459;p31">
            <a:extLst>
              <a:ext uri="{FF2B5EF4-FFF2-40B4-BE49-F238E27FC236}">
                <a16:creationId xmlns:a16="http://schemas.microsoft.com/office/drawing/2014/main" id="{6E0F0066-E6C3-4564-3D46-53E735A00710}"/>
              </a:ext>
            </a:extLst>
          </p:cNvPr>
          <p:cNvSpPr/>
          <p:nvPr/>
        </p:nvSpPr>
        <p:spPr>
          <a:xfrm>
            <a:off x="1663550" y="2130577"/>
            <a:ext cx="1858156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accent3"/>
                </a:solidFill>
                <a:latin typeface="Roboto Mono"/>
              </a:rPr>
              <a:t>0</a:t>
            </a:r>
            <a:r>
              <a:rPr lang="en-US" b="1" dirty="0">
                <a:solidFill>
                  <a:schemeClr val="accent3"/>
                </a:solidFill>
                <a:latin typeface="Roboto Mono"/>
              </a:rPr>
              <a:t>6</a:t>
            </a:r>
            <a:endParaRPr b="1" i="0" dirty="0">
              <a:ln>
                <a:noFill/>
              </a:ln>
              <a:solidFill>
                <a:schemeClr val="accent3"/>
              </a:solidFill>
              <a:latin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954557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416">
          <a:extLst>
            <a:ext uri="{FF2B5EF4-FFF2-40B4-BE49-F238E27FC236}">
              <a16:creationId xmlns:a16="http://schemas.microsoft.com/office/drawing/2014/main" id="{C8F51EBB-6C55-3A85-13CC-62A61ED4E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6">
            <a:extLst>
              <a:ext uri="{FF2B5EF4-FFF2-40B4-BE49-F238E27FC236}">
                <a16:creationId xmlns:a16="http://schemas.microsoft.com/office/drawing/2014/main" id="{B18349B5-F896-DC0E-4480-FAB514F73C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1000" y="1255500"/>
            <a:ext cx="7794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 Items</a:t>
            </a:r>
            <a:endParaRPr sz="6000" dirty="0">
              <a:solidFill>
                <a:schemeClr val="accent3"/>
              </a:solidFill>
            </a:endParaRPr>
          </a:p>
        </p:txBody>
      </p:sp>
      <p:sp>
        <p:nvSpPr>
          <p:cNvPr id="418" name="Google Shape;418;p26">
            <a:extLst>
              <a:ext uri="{FF2B5EF4-FFF2-40B4-BE49-F238E27FC236}">
                <a16:creationId xmlns:a16="http://schemas.microsoft.com/office/drawing/2014/main" id="{F491F81F-6C69-FB86-ABBF-24108E627C1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01000" y="2305300"/>
            <a:ext cx="77940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b="0" dirty="0">
                <a:solidFill>
                  <a:schemeClr val="accent3"/>
                </a:solidFill>
              </a:rPr>
              <a:t>&lt;p&gt;</a:t>
            </a:r>
            <a:r>
              <a:rPr lang="en" b="0" dirty="0"/>
              <a:t> Materials </a:t>
            </a:r>
            <a:r>
              <a:rPr lang="en" b="0" dirty="0">
                <a:solidFill>
                  <a:schemeClr val="accent3"/>
                </a:solidFill>
              </a:rPr>
              <a:t>&lt;/p&gt;</a:t>
            </a:r>
            <a:endParaRPr b="0" dirty="0">
              <a:solidFill>
                <a:schemeClr val="accent3"/>
              </a:solidFill>
            </a:endParaRPr>
          </a:p>
        </p:txBody>
      </p:sp>
      <p:sp>
        <p:nvSpPr>
          <p:cNvPr id="419" name="Google Shape;419;p26">
            <a:extLst>
              <a:ext uri="{FF2B5EF4-FFF2-40B4-BE49-F238E27FC236}">
                <a16:creationId xmlns:a16="http://schemas.microsoft.com/office/drawing/2014/main" id="{B044B275-F401-D811-E4FC-5A6A269B410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201000" y="2965475"/>
            <a:ext cx="8865600" cy="2094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https://github.com/georgetjose/SolidPrinciples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https://github.com/georgetjose/SolidPrinciplesTestExamples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2994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43"/>
          <p:cNvSpPr txBox="1">
            <a:spLocks noGrp="1"/>
          </p:cNvSpPr>
          <p:nvPr>
            <p:ph type="title"/>
          </p:nvPr>
        </p:nvSpPr>
        <p:spPr>
          <a:xfrm>
            <a:off x="1499300" y="1557075"/>
            <a:ext cx="5873400" cy="2446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</a:t>
            </a:r>
            <a:r>
              <a:rPr lang="en" sz="9000">
                <a:solidFill>
                  <a:schemeClr val="accent3"/>
                </a:solidFill>
              </a:rPr>
              <a:t>YOU!</a:t>
            </a:r>
            <a:endParaRPr sz="9000">
              <a:solidFill>
                <a:schemeClr val="accent3"/>
              </a:solidFill>
            </a:endParaRPr>
          </a:p>
        </p:txBody>
      </p:sp>
      <p:sp>
        <p:nvSpPr>
          <p:cNvPr id="854" name="Google Shape;854;p43"/>
          <p:cNvSpPr txBox="1">
            <a:spLocks noGrp="1"/>
          </p:cNvSpPr>
          <p:nvPr>
            <p:ph type="subTitle" idx="1"/>
          </p:nvPr>
        </p:nvSpPr>
        <p:spPr>
          <a:xfrm>
            <a:off x="1499300" y="4082675"/>
            <a:ext cx="58734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IN" dirty="0"/>
              <a:t>Share your thoughts &amp; feedback</a:t>
            </a:r>
          </a:p>
        </p:txBody>
      </p:sp>
      <p:sp>
        <p:nvSpPr>
          <p:cNvPr id="861" name="Google Shape;861;p43"/>
          <p:cNvSpPr txBox="1">
            <a:spLocks noGrp="1"/>
          </p:cNvSpPr>
          <p:nvPr>
            <p:ph type="body" idx="2"/>
          </p:nvPr>
        </p:nvSpPr>
        <p:spPr>
          <a:xfrm>
            <a:off x="7188592" y="2861999"/>
            <a:ext cx="3742006" cy="1309653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Mail:georgeb4pc@gmail.com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LinkedIn: https://www.linkedin.com/in/george-t-jose/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8B4E10-5FA4-44C0-FB95-AE99B2FDE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0791" y="4277330"/>
            <a:ext cx="717900" cy="717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03047B-D427-6556-646A-2EAA3DFF5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612" y="4108953"/>
            <a:ext cx="1086504" cy="108650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3"/>
          <p:cNvSpPr txBox="1">
            <a:spLocks noGrp="1"/>
          </p:cNvSpPr>
          <p:nvPr>
            <p:ph type="title"/>
          </p:nvPr>
        </p:nvSpPr>
        <p:spPr>
          <a:xfrm>
            <a:off x="1474575" y="1543723"/>
            <a:ext cx="5322600" cy="105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HELLO!</a:t>
            </a:r>
            <a:r>
              <a:rPr lang="en" dirty="0"/>
              <a:t> I’m…</a:t>
            </a:r>
            <a:endParaRPr dirty="0"/>
          </a:p>
        </p:txBody>
      </p:sp>
      <p:sp>
        <p:nvSpPr>
          <p:cNvPr id="387" name="Google Shape;387;p23"/>
          <p:cNvSpPr txBox="1">
            <a:spLocks noGrp="1"/>
          </p:cNvSpPr>
          <p:nvPr>
            <p:ph type="body" idx="1"/>
          </p:nvPr>
        </p:nvSpPr>
        <p:spPr>
          <a:xfrm>
            <a:off x="1474575" y="2603023"/>
            <a:ext cx="5322600" cy="301400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3"/>
                </a:solidFill>
              </a:rPr>
              <a:t>&lt;p&gt; </a:t>
            </a:r>
            <a:r>
              <a:rPr lang="en" b="1" dirty="0"/>
              <a:t>George T Jose </a:t>
            </a:r>
            <a:r>
              <a:rPr lang="en" sz="2100" dirty="0">
                <a:solidFill>
                  <a:schemeClr val="accent3"/>
                </a:solidFill>
              </a:rPr>
              <a:t>&lt;/p&gt;</a:t>
            </a:r>
            <a:endParaRPr lang="en-US" sz="1400" dirty="0"/>
          </a:p>
          <a:p>
            <a:pPr marL="0" indent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 sz="1400" dirty="0"/>
              <a:t>12 years in the Tech World! </a:t>
            </a:r>
          </a:p>
          <a:p>
            <a:pPr marL="0" indent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 sz="1400" dirty="0"/>
              <a:t>Currently enjoying and learning as a Software Developer.</a:t>
            </a:r>
          </a:p>
          <a:p>
            <a:pPr marL="0" indent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 sz="1400" dirty="0"/>
              <a:t>Passionate about clean code and making tests awesome!</a:t>
            </a:r>
          </a:p>
          <a:p>
            <a:pPr marL="0" indent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lang="en-US" sz="1400" dirty="0"/>
          </a:p>
        </p:txBody>
      </p:sp>
      <p:pic>
        <p:nvPicPr>
          <p:cNvPr id="388" name="Google Shape;388;p23"/>
          <p:cNvPicPr preferRelativeResize="0"/>
          <p:nvPr/>
        </p:nvPicPr>
        <p:blipFill>
          <a:blip r:embed="rId3"/>
          <a:srcRect l="14046" r="14046"/>
          <a:stretch/>
        </p:blipFill>
        <p:spPr>
          <a:xfrm flipH="1">
            <a:off x="8056126" y="2325300"/>
            <a:ext cx="2431482" cy="270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4"/>
          <p:cNvSpPr txBox="1">
            <a:spLocks noGrp="1"/>
          </p:cNvSpPr>
          <p:nvPr>
            <p:ph type="title" idx="5"/>
          </p:nvPr>
        </p:nvSpPr>
        <p:spPr>
          <a:xfrm>
            <a:off x="9503275" y="41802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06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94" name="Google Shape;394;p24"/>
          <p:cNvSpPr txBox="1">
            <a:spLocks noGrp="1"/>
          </p:cNvSpPr>
          <p:nvPr>
            <p:ph type="title"/>
          </p:nvPr>
        </p:nvSpPr>
        <p:spPr>
          <a:xfrm>
            <a:off x="490775" y="523275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What's on the </a:t>
            </a:r>
            <a:r>
              <a:rPr lang="en-US" sz="6000" dirty="0">
                <a:solidFill>
                  <a:schemeClr val="accent2"/>
                </a:solidFill>
              </a:rPr>
              <a:t>Menu Today?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395" name="Google Shape;395;p24"/>
          <p:cNvSpPr txBox="1">
            <a:spLocks noGrp="1"/>
          </p:cNvSpPr>
          <p:nvPr>
            <p:ph type="body" idx="1"/>
          </p:nvPr>
        </p:nvSpPr>
        <p:spPr>
          <a:xfrm>
            <a:off x="575950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>
              <a:spcAft>
                <a:spcPts val="2100"/>
              </a:spcAft>
              <a:buNone/>
            </a:pPr>
            <a:r>
              <a:rPr lang="en-US" dirty="0"/>
              <a:t>Why bother with SOLID at all🤔?</a:t>
            </a:r>
          </a:p>
        </p:txBody>
      </p:sp>
      <p:sp>
        <p:nvSpPr>
          <p:cNvPr id="396" name="Google Shape;396;p24"/>
          <p:cNvSpPr txBox="1">
            <a:spLocks noGrp="1"/>
          </p:cNvSpPr>
          <p:nvPr>
            <p:ph type="body" idx="2"/>
          </p:nvPr>
        </p:nvSpPr>
        <p:spPr>
          <a:xfrm>
            <a:off x="4418613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>
              <a:spcAft>
                <a:spcPts val="2100"/>
              </a:spcAft>
              <a:buNone/>
            </a:pPr>
            <a:r>
              <a:rPr lang="en-US" dirty="0"/>
              <a:t>Meet the </a:t>
            </a:r>
            <a:r>
              <a:rPr lang="en-US" dirty="0">
                <a:solidFill>
                  <a:schemeClr val="accent1"/>
                </a:solidFill>
              </a:rPr>
              <a:t>SOLID</a:t>
            </a:r>
            <a:r>
              <a:rPr lang="en-US" dirty="0"/>
              <a:t> Family 🏠</a:t>
            </a:r>
          </a:p>
        </p:txBody>
      </p:sp>
      <p:sp>
        <p:nvSpPr>
          <p:cNvPr id="397" name="Google Shape;397;p24"/>
          <p:cNvSpPr txBox="1">
            <a:spLocks noGrp="1"/>
          </p:cNvSpPr>
          <p:nvPr>
            <p:ph type="body" idx="3"/>
          </p:nvPr>
        </p:nvSpPr>
        <p:spPr>
          <a:xfrm>
            <a:off x="575950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14300" indent="0">
              <a:buNone/>
            </a:pPr>
            <a:r>
              <a:rPr lang="en-US" dirty="0"/>
              <a:t>SOLID in </a:t>
            </a:r>
            <a:r>
              <a:rPr lang="en-US" dirty="0">
                <a:solidFill>
                  <a:schemeClr val="accent1"/>
                </a:solidFill>
              </a:rPr>
              <a:t>Action</a:t>
            </a:r>
            <a:r>
              <a:rPr lang="en-US" dirty="0"/>
              <a:t>: Real-Life Test </a:t>
            </a:r>
            <a:r>
              <a:rPr lang="en-US" dirty="0">
                <a:solidFill>
                  <a:schemeClr val="accent1"/>
                </a:solidFill>
              </a:rPr>
              <a:t>Use Cases 🎬</a:t>
            </a:r>
            <a:endParaRPr lang="en-US" dirty="0"/>
          </a:p>
        </p:txBody>
      </p:sp>
      <p:sp>
        <p:nvSpPr>
          <p:cNvPr id="398" name="Google Shape;398;p24"/>
          <p:cNvSpPr txBox="1">
            <a:spLocks noGrp="1"/>
          </p:cNvSpPr>
          <p:nvPr>
            <p:ph type="body" idx="4"/>
          </p:nvPr>
        </p:nvSpPr>
        <p:spPr>
          <a:xfrm>
            <a:off x="4418613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/>
              <a:t>Makeover Time: </a:t>
            </a:r>
            <a:r>
              <a:rPr lang="en-US" dirty="0">
                <a:solidFill>
                  <a:schemeClr val="accent1"/>
                </a:solidFill>
              </a:rPr>
              <a:t>Refactoring</a:t>
            </a:r>
            <a:r>
              <a:rPr lang="en-US" dirty="0"/>
              <a:t> Fun 🛠️</a:t>
            </a:r>
          </a:p>
        </p:txBody>
      </p:sp>
      <p:sp>
        <p:nvSpPr>
          <p:cNvPr id="399" name="Google Shape;399;p24"/>
          <p:cNvSpPr txBox="1">
            <a:spLocks noGrp="1"/>
          </p:cNvSpPr>
          <p:nvPr>
            <p:ph type="title" idx="5"/>
          </p:nvPr>
        </p:nvSpPr>
        <p:spPr>
          <a:xfrm>
            <a:off x="1807075" y="18180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00" name="Google Shape;400;p24"/>
          <p:cNvSpPr txBox="1">
            <a:spLocks noGrp="1"/>
          </p:cNvSpPr>
          <p:nvPr>
            <p:ph type="body" idx="9"/>
          </p:nvPr>
        </p:nvSpPr>
        <p:spPr>
          <a:xfrm>
            <a:off x="8299375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>
              <a:spcAft>
                <a:spcPts val="2100"/>
              </a:spcAft>
              <a:buNone/>
            </a:pPr>
            <a:r>
              <a:rPr lang="en-US" dirty="0"/>
              <a:t>Understand </a:t>
            </a:r>
            <a:r>
              <a:rPr lang="en-US" dirty="0">
                <a:solidFill>
                  <a:schemeClr val="accent1"/>
                </a:solidFill>
              </a:rPr>
              <a:t>SOLID</a:t>
            </a:r>
            <a:r>
              <a:rPr lang="en-US" dirty="0"/>
              <a:t> with Generic Example🧩</a:t>
            </a:r>
          </a:p>
        </p:txBody>
      </p:sp>
      <p:sp>
        <p:nvSpPr>
          <p:cNvPr id="401" name="Google Shape;401;p24"/>
          <p:cNvSpPr txBox="1">
            <a:spLocks noGrp="1"/>
          </p:cNvSpPr>
          <p:nvPr>
            <p:ph type="body" idx="13"/>
          </p:nvPr>
        </p:nvSpPr>
        <p:spPr>
          <a:xfrm>
            <a:off x="8299375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/>
              <a:t>Let's Chat : </a:t>
            </a:r>
            <a:r>
              <a:rPr lang="en-US" dirty="0">
                <a:solidFill>
                  <a:schemeClr val="accent1"/>
                </a:solidFill>
              </a:rPr>
              <a:t>Questions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Answers</a:t>
            </a:r>
          </a:p>
        </p:txBody>
      </p:sp>
      <p:sp>
        <p:nvSpPr>
          <p:cNvPr id="402" name="Google Shape;402;p24"/>
          <p:cNvSpPr txBox="1">
            <a:spLocks noGrp="1"/>
          </p:cNvSpPr>
          <p:nvPr>
            <p:ph type="title" idx="5"/>
          </p:nvPr>
        </p:nvSpPr>
        <p:spPr>
          <a:xfrm>
            <a:off x="5693275" y="18180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03" name="Google Shape;403;p24"/>
          <p:cNvSpPr txBox="1">
            <a:spLocks noGrp="1"/>
          </p:cNvSpPr>
          <p:nvPr>
            <p:ph type="title" idx="5"/>
          </p:nvPr>
        </p:nvSpPr>
        <p:spPr>
          <a:xfrm>
            <a:off x="9503275" y="18180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03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04" name="Google Shape;404;p24"/>
          <p:cNvSpPr txBox="1">
            <a:spLocks noGrp="1"/>
          </p:cNvSpPr>
          <p:nvPr>
            <p:ph type="title" idx="5"/>
          </p:nvPr>
        </p:nvSpPr>
        <p:spPr>
          <a:xfrm>
            <a:off x="1807075" y="41802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04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05" name="Google Shape;405;p24"/>
          <p:cNvSpPr txBox="1">
            <a:spLocks noGrp="1"/>
          </p:cNvSpPr>
          <p:nvPr>
            <p:ph type="title" idx="5"/>
          </p:nvPr>
        </p:nvSpPr>
        <p:spPr>
          <a:xfrm>
            <a:off x="5693275" y="41802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5"/>
          <p:cNvSpPr txBox="1">
            <a:spLocks noGrp="1"/>
          </p:cNvSpPr>
          <p:nvPr>
            <p:ph type="body" idx="1"/>
          </p:nvPr>
        </p:nvSpPr>
        <p:spPr>
          <a:xfrm>
            <a:off x="1653300" y="4052850"/>
            <a:ext cx="9412806" cy="137756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 dirty="0">
                <a:solidFill>
                  <a:schemeClr val="accent1"/>
                </a:solidFill>
              </a:rPr>
              <a:t>&lt;p&gt;</a:t>
            </a:r>
            <a:r>
              <a:rPr lang="en" sz="2100" dirty="0">
                <a:solidFill>
                  <a:schemeClr val="accent3"/>
                </a:solidFill>
              </a:rPr>
              <a:t> </a:t>
            </a:r>
            <a:r>
              <a:rPr lang="en-US" dirty="0"/>
              <a:t>When foundational design principles like SOLID are ignored. Things can get become difficult. </a:t>
            </a:r>
            <a:r>
              <a:rPr lang="en" sz="2100" dirty="0">
                <a:solidFill>
                  <a:schemeClr val="accent1"/>
                </a:solidFill>
              </a:rPr>
              <a:t>&lt;/p&gt;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11" name="Google Shape;411;p25"/>
          <p:cNvSpPr txBox="1">
            <a:spLocks noGrp="1"/>
          </p:cNvSpPr>
          <p:nvPr>
            <p:ph type="title"/>
          </p:nvPr>
        </p:nvSpPr>
        <p:spPr>
          <a:xfrm>
            <a:off x="3506900" y="2041675"/>
            <a:ext cx="73455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b="1" dirty="0"/>
              <a:t>Why bother with </a:t>
            </a:r>
            <a:r>
              <a:rPr lang="en" sz="6800" dirty="0">
                <a:solidFill>
                  <a:schemeClr val="accent1"/>
                </a:solidFill>
              </a:rPr>
              <a:t>SOLID?</a:t>
            </a:r>
            <a:endParaRPr sz="5800" dirty="0"/>
          </a:p>
        </p:txBody>
      </p:sp>
      <p:sp>
        <p:nvSpPr>
          <p:cNvPr id="412" name="Google Shape;412;p25"/>
          <p:cNvSpPr/>
          <p:nvPr/>
        </p:nvSpPr>
        <p:spPr>
          <a:xfrm>
            <a:off x="1663550" y="2130577"/>
            <a:ext cx="1627849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01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423">
          <a:extLst>
            <a:ext uri="{FF2B5EF4-FFF2-40B4-BE49-F238E27FC236}">
              <a16:creationId xmlns:a16="http://schemas.microsoft.com/office/drawing/2014/main" id="{80F5C3F2-0CA5-C5F5-445E-7322D345C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7">
            <a:extLst>
              <a:ext uri="{FF2B5EF4-FFF2-40B4-BE49-F238E27FC236}">
                <a16:creationId xmlns:a16="http://schemas.microsoft.com/office/drawing/2014/main" id="{00448C3F-E2FC-05D6-E599-2E1576813C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4425" y="361575"/>
            <a:ext cx="10110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Do you want to live in this house?</a:t>
            </a:r>
            <a:endParaRPr sz="6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414971-06F1-9D53-47C3-9076C24AC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070" y="1928042"/>
            <a:ext cx="3748247" cy="37482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61E456-9377-E895-75CC-4FAB6C3E0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683" y="1928042"/>
            <a:ext cx="3748247" cy="374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7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6"/>
          <p:cNvSpPr txBox="1">
            <a:spLocks noGrp="1"/>
          </p:cNvSpPr>
          <p:nvPr>
            <p:ph type="title"/>
          </p:nvPr>
        </p:nvSpPr>
        <p:spPr>
          <a:xfrm>
            <a:off x="1201000" y="1255500"/>
            <a:ext cx="88656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SOLID Principle </a:t>
            </a:r>
            <a:r>
              <a:rPr lang="en" sz="6000" dirty="0">
                <a:solidFill>
                  <a:schemeClr val="accent3"/>
                </a:solidFill>
              </a:rPr>
              <a:t>USES?</a:t>
            </a:r>
            <a:endParaRPr sz="6000" dirty="0">
              <a:solidFill>
                <a:schemeClr val="accent3"/>
              </a:solidFill>
            </a:endParaRPr>
          </a:p>
        </p:txBody>
      </p:sp>
      <p:sp>
        <p:nvSpPr>
          <p:cNvPr id="418" name="Google Shape;418;p26"/>
          <p:cNvSpPr txBox="1">
            <a:spLocks noGrp="1"/>
          </p:cNvSpPr>
          <p:nvPr>
            <p:ph type="subTitle" idx="1"/>
          </p:nvPr>
        </p:nvSpPr>
        <p:spPr>
          <a:xfrm>
            <a:off x="1201000" y="2305300"/>
            <a:ext cx="77940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b="0" dirty="0">
                <a:solidFill>
                  <a:schemeClr val="accent3"/>
                </a:solidFill>
              </a:rPr>
              <a:t>&lt;p&gt;</a:t>
            </a:r>
            <a:r>
              <a:rPr lang="en" b="0" dirty="0"/>
              <a:t> Advantages. </a:t>
            </a:r>
            <a:r>
              <a:rPr lang="en" b="0" dirty="0">
                <a:solidFill>
                  <a:schemeClr val="accent3"/>
                </a:solidFill>
              </a:rPr>
              <a:t>&lt;/p&gt;</a:t>
            </a:r>
            <a:endParaRPr b="0" dirty="0">
              <a:solidFill>
                <a:schemeClr val="accent3"/>
              </a:solidFill>
            </a:endParaRPr>
          </a:p>
        </p:txBody>
      </p:sp>
      <p:sp>
        <p:nvSpPr>
          <p:cNvPr id="419" name="Google Shape;419;p26"/>
          <p:cNvSpPr txBox="1">
            <a:spLocks noGrp="1"/>
          </p:cNvSpPr>
          <p:nvPr>
            <p:ph type="body" idx="2"/>
          </p:nvPr>
        </p:nvSpPr>
        <p:spPr>
          <a:xfrm>
            <a:off x="1201000" y="2965475"/>
            <a:ext cx="8865600" cy="2094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🏗️ Builds Scalable and Easy-to-Maintain Tests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🚀 Reduces Test "Tech Debt“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🐞 Simplifies Debugging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🤝 Better Team Collaboration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1"/>
          <p:cNvSpPr txBox="1">
            <a:spLocks noGrp="1"/>
          </p:cNvSpPr>
          <p:nvPr>
            <p:ph type="body" idx="1"/>
          </p:nvPr>
        </p:nvSpPr>
        <p:spPr>
          <a:xfrm>
            <a:off x="1653300" y="4052850"/>
            <a:ext cx="8894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 dirty="0">
                <a:solidFill>
                  <a:schemeClr val="accent3"/>
                </a:solidFill>
              </a:rPr>
              <a:t>&lt;p&gt; Here were are going to see the different SOLID principles and its brief detail&lt;/p&gt;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58" name="Google Shape;458;p31"/>
          <p:cNvSpPr txBox="1">
            <a:spLocks noGrp="1"/>
          </p:cNvSpPr>
          <p:nvPr>
            <p:ph type="title"/>
          </p:nvPr>
        </p:nvSpPr>
        <p:spPr>
          <a:xfrm>
            <a:off x="3659300" y="2041675"/>
            <a:ext cx="67308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dirty="0"/>
              <a:t>MEET THE </a:t>
            </a:r>
            <a:r>
              <a:rPr lang="en-US" sz="6800" dirty="0">
                <a:solidFill>
                  <a:schemeClr val="accent3"/>
                </a:solidFill>
              </a:rPr>
              <a:t>SOLID </a:t>
            </a:r>
            <a:r>
              <a:rPr lang="en-US" sz="5800" dirty="0"/>
              <a:t>FAMILY</a:t>
            </a:r>
            <a:r>
              <a:rPr lang="en-US" sz="6800" dirty="0">
                <a:solidFill>
                  <a:schemeClr val="accent3"/>
                </a:solidFill>
              </a:rPr>
              <a:t> </a:t>
            </a:r>
          </a:p>
        </p:txBody>
      </p:sp>
      <p:sp>
        <p:nvSpPr>
          <p:cNvPr id="459" name="Google Shape;459;p31"/>
          <p:cNvSpPr/>
          <p:nvPr/>
        </p:nvSpPr>
        <p:spPr>
          <a:xfrm>
            <a:off x="1663550" y="2130577"/>
            <a:ext cx="1858156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3"/>
                </a:solidFill>
                <a:latin typeface="Roboto Mono"/>
              </a:rPr>
              <a:t>02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409">
          <a:extLst>
            <a:ext uri="{FF2B5EF4-FFF2-40B4-BE49-F238E27FC236}">
              <a16:creationId xmlns:a16="http://schemas.microsoft.com/office/drawing/2014/main" id="{785229E8-018C-021A-61C2-70204F701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5">
            <a:extLst>
              <a:ext uri="{FF2B5EF4-FFF2-40B4-BE49-F238E27FC236}">
                <a16:creationId xmlns:a16="http://schemas.microsoft.com/office/drawing/2014/main" id="{1E7CF6AF-657F-7F6A-C3A9-1975D2D9B7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53300" y="4052850"/>
            <a:ext cx="9412806" cy="137756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 dirty="0">
                <a:solidFill>
                  <a:schemeClr val="accent1"/>
                </a:solidFill>
              </a:rPr>
              <a:t>&lt;p&gt;</a:t>
            </a:r>
            <a:r>
              <a:rPr lang="en" sz="2100" dirty="0">
                <a:solidFill>
                  <a:schemeClr val="accent3"/>
                </a:solidFill>
              </a:rPr>
              <a:t> Generic Examples and Demos </a:t>
            </a:r>
            <a:r>
              <a:rPr lang="en" sz="2100" dirty="0">
                <a:solidFill>
                  <a:schemeClr val="accent1"/>
                </a:solidFill>
              </a:rPr>
              <a:t>&lt;/p&gt;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11" name="Google Shape;411;p25">
            <a:extLst>
              <a:ext uri="{FF2B5EF4-FFF2-40B4-BE49-F238E27FC236}">
                <a16:creationId xmlns:a16="http://schemas.microsoft.com/office/drawing/2014/main" id="{5CF17950-2D64-B618-40A2-272C3E5E31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06900" y="2041675"/>
            <a:ext cx="73455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Understand SOLID with Generic </a:t>
            </a:r>
            <a:r>
              <a:rPr lang="en-US" sz="6800" dirty="0">
                <a:solidFill>
                  <a:schemeClr val="accent1"/>
                </a:solidFill>
              </a:rPr>
              <a:t>Examples</a:t>
            </a:r>
            <a:endParaRPr sz="5800" dirty="0"/>
          </a:p>
        </p:txBody>
      </p:sp>
      <p:sp>
        <p:nvSpPr>
          <p:cNvPr id="412" name="Google Shape;412;p25">
            <a:extLst>
              <a:ext uri="{FF2B5EF4-FFF2-40B4-BE49-F238E27FC236}">
                <a16:creationId xmlns:a16="http://schemas.microsoft.com/office/drawing/2014/main" id="{133FFB51-1C05-8CCE-E24E-A615421FD96E}"/>
              </a:ext>
            </a:extLst>
          </p:cNvPr>
          <p:cNvSpPr/>
          <p:nvPr/>
        </p:nvSpPr>
        <p:spPr>
          <a:xfrm>
            <a:off x="1663550" y="2130577"/>
            <a:ext cx="1627849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0</a:t>
            </a:r>
            <a:r>
              <a:rPr lang="en-US" b="1" i="0" dirty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3</a:t>
            </a:r>
            <a:endParaRPr b="1" i="0" dirty="0">
              <a:ln>
                <a:noFill/>
              </a:ln>
              <a:solidFill>
                <a:schemeClr val="accent1"/>
              </a:solidFill>
              <a:latin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3337065063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FFFFFF"/>
      </a:dk1>
      <a:lt1>
        <a:srgbClr val="16242F"/>
      </a:lt1>
      <a:dk2>
        <a:srgbClr val="FFFFFF"/>
      </a:dk2>
      <a:lt2>
        <a:srgbClr val="1F3240"/>
      </a:lt2>
      <a:accent1>
        <a:srgbClr val="EB8FD8"/>
      </a:accent1>
      <a:accent2>
        <a:srgbClr val="BA94E9"/>
      </a:accent2>
      <a:accent3>
        <a:srgbClr val="B9D4B4"/>
      </a:accent3>
      <a:accent4>
        <a:srgbClr val="F46659"/>
      </a:accent4>
      <a:accent5>
        <a:srgbClr val="FFBC3E"/>
      </a:accent5>
      <a:accent6>
        <a:srgbClr val="1CC549"/>
      </a:accent6>
      <a:hlink>
        <a:srgbClr val="EB8FD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773</Words>
  <Application>Microsoft Office PowerPoint</Application>
  <PresentationFormat>Widescreen</PresentationFormat>
  <Paragraphs>101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Roboto</vt:lpstr>
      <vt:lpstr>Calibri</vt:lpstr>
      <vt:lpstr>Roboto Mono</vt:lpstr>
      <vt:lpstr>Abril Fatface</vt:lpstr>
      <vt:lpstr>Aldrich</vt:lpstr>
      <vt:lpstr>Arial</vt:lpstr>
      <vt:lpstr>SlidesMania</vt:lpstr>
      <vt:lpstr>SOLIDIFY  YOUR  TEST AUTOMATION !!!</vt:lpstr>
      <vt:lpstr>Welcome</vt:lpstr>
      <vt:lpstr>HELLO! I’m…</vt:lpstr>
      <vt:lpstr>06</vt:lpstr>
      <vt:lpstr>Why bother with SOLID?</vt:lpstr>
      <vt:lpstr>Do you want to live in this house?</vt:lpstr>
      <vt:lpstr>SOLID Principle USES?</vt:lpstr>
      <vt:lpstr>MEET THE SOLID FAMILY </vt:lpstr>
      <vt:lpstr>Understand SOLID with Generic Examples</vt:lpstr>
      <vt:lpstr>SOLID in Action: Real-Life Test Use Cases </vt:lpstr>
      <vt:lpstr>PowerPoint Presentation</vt:lpstr>
      <vt:lpstr>Single Responsibility Principle (SRP)</vt:lpstr>
      <vt:lpstr>Open Closed Principle (OCP)</vt:lpstr>
      <vt:lpstr>Liskov Substitution Principle(LSP)</vt:lpstr>
      <vt:lpstr>Interface Segregation Principle (ISP)</vt:lpstr>
      <vt:lpstr>Dependency Inversion Principle(DIP)</vt:lpstr>
      <vt:lpstr>Makeover Time: Refactoring Fun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Let's Chat : Questions and Answers </vt:lpstr>
      <vt:lpstr>Learn Items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George T Jose</dc:creator>
  <cp:lastModifiedBy>George T Jose</cp:lastModifiedBy>
  <cp:revision>10</cp:revision>
  <dcterms:modified xsi:type="dcterms:W3CDTF">2025-05-24T12:37:54Z</dcterms:modified>
</cp:coreProperties>
</file>